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notesMasterIdLst>
    <p:notesMasterId r:id="rId13"/>
  </p:notesMasterIdLst>
  <p:sldIdLst>
    <p:sldId id="256" r:id="rId5"/>
    <p:sldId id="568" r:id="rId6"/>
    <p:sldId id="2591" r:id="rId7"/>
    <p:sldId id="569" r:id="rId8"/>
    <p:sldId id="570" r:id="rId9"/>
    <p:sldId id="530" r:id="rId10"/>
    <p:sldId id="492" r:id="rId11"/>
    <p:sldId id="2590" r:id="rId12"/>
  </p:sldIdLst>
  <p:sldSz cx="12192000" cy="6858000"/>
  <p:notesSz cx="6858000" cy="9144000"/>
  <p:custDataLst>
    <p:tags r:id="rId14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7B3905-5990-DF24-93BE-F39B3D2F9D4B}" name="Coby Flier [NIPV]" initials="CF" userId="S::coby.flier@nipv.nl::e242e486-e380-4c03-aada-fe4d5305e70a" providerId="AD"/>
  <p188:author id="{57C60240-96EA-20FB-2005-A72B03C5C1DA}" name="Frans Schippers" initials="FS" userId="19a99982d77436ac" providerId="Windows Live"/>
  <p188:author id="{D81B8E55-B677-9FB3-039F-B0BEC568AC3C}" name="Frans Schippers [NIPV]" initials="FS" userId="S::frans.schippers@nipv.nl::7dbfa977-2c8e-432e-95d1-847bf0122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9DA"/>
    <a:srgbClr val="004563"/>
    <a:srgbClr val="DDF1FC"/>
    <a:srgbClr val="013855"/>
    <a:srgbClr val="4DA630"/>
    <a:srgbClr val="BC1413"/>
    <a:srgbClr val="F7A833"/>
    <a:srgbClr val="FCFBD5"/>
    <a:srgbClr val="000000"/>
    <a:srgbClr val="E5F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C3B9C0-E98C-82C3-AC42-E532A51CF674}" v="352" dt="2026-02-10T11:45:26.389"/>
    <p1510:client id="{AB8B7A2E-7834-5AE1-83E1-3BC94D4D758A}" v="25" dt="2026-02-10T11:32:20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9" autoAdjust="0"/>
    <p:restoredTop sz="73907" autoAdjust="0"/>
  </p:normalViewPr>
  <p:slideViewPr>
    <p:cSldViewPr snapToGrid="0">
      <p:cViewPr varScale="1">
        <p:scale>
          <a:sx n="68" d="100"/>
          <a:sy n="68" d="100"/>
        </p:scale>
        <p:origin x="73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ke de Geus [NIPV]" userId="S::lieke.degeus@nipv.nl::95204449-1f64-4a22-923e-a51484455242" providerId="AD" clId="Web-{A0C3B9C0-E98C-82C3-AC42-E532A51CF674}"/>
    <pc:docChg chg="addSld delSld modSld sldOrd">
      <pc:chgData name="Lieke de Geus [NIPV]" userId="S::lieke.degeus@nipv.nl::95204449-1f64-4a22-923e-a51484455242" providerId="AD" clId="Web-{A0C3B9C0-E98C-82C3-AC42-E532A51CF674}" dt="2026-02-10T11:45:26.373" v="198" actId="20577"/>
      <pc:docMkLst>
        <pc:docMk/>
      </pc:docMkLst>
      <pc:sldChg chg="delSp">
        <pc:chgData name="Lieke de Geus [NIPV]" userId="S::lieke.degeus@nipv.nl::95204449-1f64-4a22-923e-a51484455242" providerId="AD" clId="Web-{A0C3B9C0-E98C-82C3-AC42-E532A51CF674}" dt="2026-02-10T11:36:06.636" v="96"/>
        <pc:sldMkLst>
          <pc:docMk/>
          <pc:sldMk cId="2746623400" sldId="492"/>
        </pc:sldMkLst>
        <pc:spChg chg="del">
          <ac:chgData name="Lieke de Geus [NIPV]" userId="S::lieke.degeus@nipv.nl::95204449-1f64-4a22-923e-a51484455242" providerId="AD" clId="Web-{A0C3B9C0-E98C-82C3-AC42-E532A51CF674}" dt="2026-02-10T11:36:06.636" v="96"/>
          <ac:spMkLst>
            <pc:docMk/>
            <pc:sldMk cId="2746623400" sldId="492"/>
            <ac:spMk id="13" creationId="{61B605DB-1D78-7FD2-C834-96EBB84067A9}"/>
          </ac:spMkLst>
        </pc:spChg>
        <pc:spChg chg="del">
          <ac:chgData name="Lieke de Geus [NIPV]" userId="S::lieke.degeus@nipv.nl::95204449-1f64-4a22-923e-a51484455242" providerId="AD" clId="Web-{A0C3B9C0-E98C-82C3-AC42-E532A51CF674}" dt="2026-02-10T11:36:04.527" v="95"/>
          <ac:spMkLst>
            <pc:docMk/>
            <pc:sldMk cId="2746623400" sldId="492"/>
            <ac:spMk id="16" creationId="{B1604507-8D54-1C54-C72F-679C582EE752}"/>
          </ac:spMkLst>
        </pc:spChg>
      </pc:sldChg>
      <pc:sldChg chg="modSp">
        <pc:chgData name="Lieke de Geus [NIPV]" userId="S::lieke.degeus@nipv.nl::95204449-1f64-4a22-923e-a51484455242" providerId="AD" clId="Web-{A0C3B9C0-E98C-82C3-AC42-E532A51CF674}" dt="2026-02-10T11:43:34.699" v="161" actId="20577"/>
        <pc:sldMkLst>
          <pc:docMk/>
          <pc:sldMk cId="3599092562" sldId="568"/>
        </pc:sldMkLst>
        <pc:spChg chg="mod">
          <ac:chgData name="Lieke de Geus [NIPV]" userId="S::lieke.degeus@nipv.nl::95204449-1f64-4a22-923e-a51484455242" providerId="AD" clId="Web-{A0C3B9C0-E98C-82C3-AC42-E532A51CF674}" dt="2026-02-10T11:43:34.699" v="161" actId="20577"/>
          <ac:spMkLst>
            <pc:docMk/>
            <pc:sldMk cId="3599092562" sldId="568"/>
            <ac:spMk id="3" creationId="{D675DFF6-E954-8247-90E8-D893FCD5079A}"/>
          </ac:spMkLst>
        </pc:spChg>
      </pc:sldChg>
      <pc:sldChg chg="addSp delSp modSp add ord replId">
        <pc:chgData name="Lieke de Geus [NIPV]" userId="S::lieke.degeus@nipv.nl::95204449-1f64-4a22-923e-a51484455242" providerId="AD" clId="Web-{A0C3B9C0-E98C-82C3-AC42-E532A51CF674}" dt="2026-02-10T11:43:16.902" v="155"/>
        <pc:sldMkLst>
          <pc:docMk/>
          <pc:sldMk cId="484385644" sldId="570"/>
        </pc:sldMkLst>
        <pc:spChg chg="del mod">
          <ac:chgData name="Lieke de Geus [NIPV]" userId="S::lieke.degeus@nipv.nl::95204449-1f64-4a22-923e-a51484455242" providerId="AD" clId="Web-{A0C3B9C0-E98C-82C3-AC42-E532A51CF674}" dt="2026-02-10T11:43:06.855" v="152"/>
          <ac:spMkLst>
            <pc:docMk/>
            <pc:sldMk cId="484385644" sldId="570"/>
            <ac:spMk id="2" creationId="{5303B0E7-53A7-984C-3639-7D1E2E94E314}"/>
          </ac:spMkLst>
        </pc:spChg>
        <pc:spChg chg="mod">
          <ac:chgData name="Lieke de Geus [NIPV]" userId="S::lieke.degeus@nipv.nl::95204449-1f64-4a22-923e-a51484455242" providerId="AD" clId="Web-{A0C3B9C0-E98C-82C3-AC42-E532A51CF674}" dt="2026-02-10T11:38:09.751" v="127" actId="20577"/>
          <ac:spMkLst>
            <pc:docMk/>
            <pc:sldMk cId="484385644" sldId="570"/>
            <ac:spMk id="3" creationId="{F41AFBF3-1DD3-9E1B-1DA8-58A9DB25423E}"/>
          </ac:spMkLst>
        </pc:spChg>
        <pc:spChg chg="add del mod">
          <ac:chgData name="Lieke de Geus [NIPV]" userId="S::lieke.degeus@nipv.nl::95204449-1f64-4a22-923e-a51484455242" providerId="AD" clId="Web-{A0C3B9C0-E98C-82C3-AC42-E532A51CF674}" dt="2026-02-10T11:43:10.183" v="153"/>
          <ac:spMkLst>
            <pc:docMk/>
            <pc:sldMk cId="484385644" sldId="570"/>
            <ac:spMk id="6" creationId="{4D22EDFE-2634-EF58-BAB1-1BF6897D3429}"/>
          </ac:spMkLst>
        </pc:spChg>
        <pc:picChg chg="add mod">
          <ac:chgData name="Lieke de Geus [NIPV]" userId="S::lieke.degeus@nipv.nl::95204449-1f64-4a22-923e-a51484455242" providerId="AD" clId="Web-{A0C3B9C0-E98C-82C3-AC42-E532A51CF674}" dt="2026-02-10T11:43:03.698" v="151" actId="1076"/>
          <ac:picMkLst>
            <pc:docMk/>
            <pc:sldMk cId="484385644" sldId="570"/>
            <ac:picMk id="4" creationId="{E072A140-D035-20EC-E5CE-04C97FDFB1E3}"/>
          </ac:picMkLst>
        </pc:picChg>
      </pc:sldChg>
      <pc:sldChg chg="new del">
        <pc:chgData name="Lieke de Geus [NIPV]" userId="S::lieke.degeus@nipv.nl::95204449-1f64-4a22-923e-a51484455242" providerId="AD" clId="Web-{A0C3B9C0-E98C-82C3-AC42-E532A51CF674}" dt="2026-02-10T11:39:46.458" v="131"/>
        <pc:sldMkLst>
          <pc:docMk/>
          <pc:sldMk cId="1870112209" sldId="571"/>
        </pc:sldMkLst>
      </pc:sldChg>
      <pc:sldChg chg="addSp delSp modSp add ord">
        <pc:chgData name="Lieke de Geus [NIPV]" userId="S::lieke.degeus@nipv.nl::95204449-1f64-4a22-923e-a51484455242" providerId="AD" clId="Web-{A0C3B9C0-E98C-82C3-AC42-E532A51CF674}" dt="2026-02-10T11:45:26.373" v="198" actId="20577"/>
        <pc:sldMkLst>
          <pc:docMk/>
          <pc:sldMk cId="3571567400" sldId="2590"/>
        </pc:sldMkLst>
        <pc:spChg chg="mod">
          <ac:chgData name="Lieke de Geus [NIPV]" userId="S::lieke.degeus@nipv.nl::95204449-1f64-4a22-923e-a51484455242" providerId="AD" clId="Web-{A0C3B9C0-E98C-82C3-AC42-E532A51CF674}" dt="2026-02-10T11:45:26.373" v="198" actId="20577"/>
          <ac:spMkLst>
            <pc:docMk/>
            <pc:sldMk cId="3571567400" sldId="2590"/>
            <ac:spMk id="2" creationId="{B51C4500-91AC-78B8-E51E-B7D22E029140}"/>
          </ac:spMkLst>
        </pc:spChg>
        <pc:spChg chg="add mod">
          <ac:chgData name="Lieke de Geus [NIPV]" userId="S::lieke.degeus@nipv.nl::95204449-1f64-4a22-923e-a51484455242" providerId="AD" clId="Web-{A0C3B9C0-E98C-82C3-AC42-E532A51CF674}" dt="2026-02-10T11:41:30.743" v="146"/>
          <ac:spMkLst>
            <pc:docMk/>
            <pc:sldMk cId="3571567400" sldId="2590"/>
            <ac:spMk id="4" creationId="{A7085530-D47B-F5BB-1A6A-3404A0B78E08}"/>
          </ac:spMkLst>
        </pc:spChg>
        <pc:spChg chg="mod">
          <ac:chgData name="Lieke de Geus [NIPV]" userId="S::lieke.degeus@nipv.nl::95204449-1f64-4a22-923e-a51484455242" providerId="AD" clId="Web-{A0C3B9C0-E98C-82C3-AC42-E532A51CF674}" dt="2026-02-10T11:40:42.601" v="137" actId="1076"/>
          <ac:spMkLst>
            <pc:docMk/>
            <pc:sldMk cId="3571567400" sldId="2590"/>
            <ac:spMk id="24" creationId="{26684457-ACCA-6D27-B5BE-D2EAA7447D0D}"/>
          </ac:spMkLst>
        </pc:spChg>
        <pc:cxnChg chg="add del mod">
          <ac:chgData name="Lieke de Geus [NIPV]" userId="S::lieke.degeus@nipv.nl::95204449-1f64-4a22-923e-a51484455242" providerId="AD" clId="Web-{A0C3B9C0-E98C-82C3-AC42-E532A51CF674}" dt="2026-02-10T11:41:10.164" v="142"/>
          <ac:cxnSpMkLst>
            <pc:docMk/>
            <pc:sldMk cId="3571567400" sldId="2590"/>
            <ac:cxnSpMk id="3" creationId="{76C4DB93-1882-5A9D-4C40-516F1F30ABCA}"/>
          </ac:cxnSpMkLst>
        </pc:cxnChg>
        <pc:cxnChg chg="add mod">
          <ac:chgData name="Lieke de Geus [NIPV]" userId="S::lieke.degeus@nipv.nl::95204449-1f64-4a22-923e-a51484455242" providerId="AD" clId="Web-{A0C3B9C0-E98C-82C3-AC42-E532A51CF674}" dt="2026-02-10T11:41:26.164" v="145"/>
          <ac:cxnSpMkLst>
            <pc:docMk/>
            <pc:sldMk cId="3571567400" sldId="2590"/>
            <ac:cxnSpMk id="5" creationId="{214219AD-D57C-AEF7-5DF7-1086392B0943}"/>
          </ac:cxnSpMkLst>
        </pc:cxnChg>
        <pc:cxnChg chg="mod">
          <ac:chgData name="Lieke de Geus [NIPV]" userId="S::lieke.degeus@nipv.nl::95204449-1f64-4a22-923e-a51484455242" providerId="AD" clId="Web-{A0C3B9C0-E98C-82C3-AC42-E532A51CF674}" dt="2026-02-10T11:40:41.210" v="136" actId="1076"/>
          <ac:cxnSpMkLst>
            <pc:docMk/>
            <pc:sldMk cId="3571567400" sldId="2590"/>
            <ac:cxnSpMk id="23" creationId="{43016558-8FFF-8653-25A6-011127DCB7A2}"/>
          </ac:cxnSpMkLst>
        </pc:cxnChg>
      </pc:sldChg>
      <pc:sldChg chg="addSp delSp modSp add ord replId">
        <pc:chgData name="Lieke de Geus [NIPV]" userId="S::lieke.degeus@nipv.nl::95204449-1f64-4a22-923e-a51484455242" providerId="AD" clId="Web-{A0C3B9C0-E98C-82C3-AC42-E532A51CF674}" dt="2026-02-10T11:45:12.373" v="197" actId="1076"/>
        <pc:sldMkLst>
          <pc:docMk/>
          <pc:sldMk cId="3871812476" sldId="2591"/>
        </pc:sldMkLst>
        <pc:spChg chg="mod">
          <ac:chgData name="Lieke de Geus [NIPV]" userId="S::lieke.degeus@nipv.nl::95204449-1f64-4a22-923e-a51484455242" providerId="AD" clId="Web-{A0C3B9C0-E98C-82C3-AC42-E532A51CF674}" dt="2026-02-10T11:45:07.826" v="195" actId="20577"/>
          <ac:spMkLst>
            <pc:docMk/>
            <pc:sldMk cId="3871812476" sldId="2591"/>
            <ac:spMk id="2" creationId="{08B109E6-26F9-6261-DDC0-18C32939EA9C}"/>
          </ac:spMkLst>
        </pc:spChg>
        <pc:spChg chg="del">
          <ac:chgData name="Lieke de Geus [NIPV]" userId="S::lieke.degeus@nipv.nl::95204449-1f64-4a22-923e-a51484455242" providerId="AD" clId="Web-{A0C3B9C0-E98C-82C3-AC42-E532A51CF674}" dt="2026-02-10T11:44:12.075" v="164"/>
          <ac:spMkLst>
            <pc:docMk/>
            <pc:sldMk cId="3871812476" sldId="2591"/>
            <ac:spMk id="3" creationId="{A02ABD82-0CC7-E2F8-5EE2-10C4CBA3612E}"/>
          </ac:spMkLst>
        </pc:spChg>
        <pc:spChg chg="add del mod">
          <ac:chgData name="Lieke de Geus [NIPV]" userId="S::lieke.degeus@nipv.nl::95204449-1f64-4a22-923e-a51484455242" providerId="AD" clId="Web-{A0C3B9C0-E98C-82C3-AC42-E532A51CF674}" dt="2026-02-10T11:44:20.028" v="170"/>
          <ac:spMkLst>
            <pc:docMk/>
            <pc:sldMk cId="3871812476" sldId="2591"/>
            <ac:spMk id="5" creationId="{D4642050-5715-48FB-B7D0-42097C220821}"/>
          </ac:spMkLst>
        </pc:spChg>
        <pc:picChg chg="add mod">
          <ac:chgData name="Lieke de Geus [NIPV]" userId="S::lieke.degeus@nipv.nl::95204449-1f64-4a22-923e-a51484455242" providerId="AD" clId="Web-{A0C3B9C0-E98C-82C3-AC42-E532A51CF674}" dt="2026-02-10T11:45:12.373" v="197" actId="1076"/>
          <ac:picMkLst>
            <pc:docMk/>
            <pc:sldMk cId="3871812476" sldId="2591"/>
            <ac:picMk id="6" creationId="{6569C6BD-CB05-1BB9-6E3B-40576C1AB8DA}"/>
          </ac:picMkLst>
        </pc:picChg>
      </pc:sldChg>
    </pc:docChg>
  </pc:docChgLst>
  <pc:docChgLst>
    <pc:chgData name="Lieke de Geus [NIPV]" userId="95204449-1f64-4a22-923e-a51484455242" providerId="ADAL" clId="{A17EC3C5-30A7-4B9C-A545-E8453084093A}"/>
    <pc:docChg chg="modSld">
      <pc:chgData name="Lieke de Geus [NIPV]" userId="95204449-1f64-4a22-923e-a51484455242" providerId="ADAL" clId="{A17EC3C5-30A7-4B9C-A545-E8453084093A}" dt="2026-02-05T12:01:46.846" v="51" actId="207"/>
      <pc:docMkLst>
        <pc:docMk/>
      </pc:docMkLst>
      <pc:sldChg chg="addSp modSp mod">
        <pc:chgData name="Lieke de Geus [NIPV]" userId="95204449-1f64-4a22-923e-a51484455242" providerId="ADAL" clId="{A17EC3C5-30A7-4B9C-A545-E8453084093A}" dt="2026-02-04T13:59:13.728" v="50" actId="1076"/>
        <pc:sldMkLst>
          <pc:docMk/>
          <pc:sldMk cId="2746623400" sldId="492"/>
        </pc:sldMkLst>
        <pc:spChg chg="mod">
          <ac:chgData name="Lieke de Geus [NIPV]" userId="95204449-1f64-4a22-923e-a51484455242" providerId="ADAL" clId="{A17EC3C5-30A7-4B9C-A545-E8453084093A}" dt="2026-02-04T13:59:13.728" v="50" actId="1076"/>
          <ac:spMkLst>
            <pc:docMk/>
            <pc:sldMk cId="2746623400" sldId="492"/>
            <ac:spMk id="12" creationId="{F4BC7AED-42DE-7E5F-8594-A855A20CDED2}"/>
          </ac:spMkLst>
        </pc:spChg>
        <pc:spChg chg="mod">
          <ac:chgData name="Lieke de Geus [NIPV]" userId="95204449-1f64-4a22-923e-a51484455242" providerId="ADAL" clId="{A17EC3C5-30A7-4B9C-A545-E8453084093A}" dt="2026-02-04T13:59:09.277" v="49" actId="1076"/>
          <ac:spMkLst>
            <pc:docMk/>
            <pc:sldMk cId="2746623400" sldId="492"/>
            <ac:spMk id="100" creationId="{A07F5515-8165-DCF6-CA25-8483A1F820AB}"/>
          </ac:spMkLst>
        </pc:spChg>
        <pc:spChg chg="mod">
          <ac:chgData name="Lieke de Geus [NIPV]" userId="95204449-1f64-4a22-923e-a51484455242" providerId="ADAL" clId="{A17EC3C5-30A7-4B9C-A545-E8453084093A}" dt="2026-02-04T13:55:06.919" v="36" actId="1076"/>
          <ac:spMkLst>
            <pc:docMk/>
            <pc:sldMk cId="2746623400" sldId="492"/>
            <ac:spMk id="101" creationId="{A3E011C5-2ABB-04CA-605F-138165F250C8}"/>
          </ac:spMkLst>
        </pc:spChg>
        <pc:cxnChg chg="add mod">
          <ac:chgData name="Lieke de Geus [NIPV]" userId="95204449-1f64-4a22-923e-a51484455242" providerId="ADAL" clId="{A17EC3C5-30A7-4B9C-A545-E8453084093A}" dt="2026-02-04T13:58:15.454" v="47" actId="13822"/>
          <ac:cxnSpMkLst>
            <pc:docMk/>
            <pc:sldMk cId="2746623400" sldId="492"/>
            <ac:cxnSpMk id="18" creationId="{F6C4D83E-3752-B3E1-2F1E-871EE3DAF1AB}"/>
          </ac:cxnSpMkLst>
        </pc:cxnChg>
      </pc:sldChg>
    </pc:docChg>
  </pc:docChgLst>
  <pc:docChgLst>
    <pc:chgData name="Lieke de Geus [NIPV]" userId="S::lieke.degeus@nipv.nl::95204449-1f64-4a22-923e-a51484455242" providerId="AD" clId="Web-{AB8B7A2E-7834-5AE1-83E1-3BC94D4D758A}"/>
    <pc:docChg chg="delSld modSld">
      <pc:chgData name="Lieke de Geus [NIPV]" userId="S::lieke.degeus@nipv.nl::95204449-1f64-4a22-923e-a51484455242" providerId="AD" clId="Web-{AB8B7A2E-7834-5AE1-83E1-3BC94D4D758A}" dt="2026-02-10T11:32:20.072" v="21"/>
      <pc:docMkLst>
        <pc:docMk/>
      </pc:docMkLst>
      <pc:sldChg chg="modSp">
        <pc:chgData name="Lieke de Geus [NIPV]" userId="S::lieke.degeus@nipv.nl::95204449-1f64-4a22-923e-a51484455242" providerId="AD" clId="Web-{AB8B7A2E-7834-5AE1-83E1-3BC94D4D758A}" dt="2026-02-10T11:32:08.041" v="19" actId="20577"/>
        <pc:sldMkLst>
          <pc:docMk/>
          <pc:sldMk cId="2124611949" sldId="569"/>
        </pc:sldMkLst>
        <pc:spChg chg="mod">
          <ac:chgData name="Lieke de Geus [NIPV]" userId="S::lieke.degeus@nipv.nl::95204449-1f64-4a22-923e-a51484455242" providerId="AD" clId="Web-{AB8B7A2E-7834-5AE1-83E1-3BC94D4D758A}" dt="2026-02-10T11:31:53.306" v="14" actId="20577"/>
          <ac:spMkLst>
            <pc:docMk/>
            <pc:sldMk cId="2124611949" sldId="569"/>
            <ac:spMk id="20" creationId="{592F2AC3-98C6-C13D-D69D-DEB8DFEC0A39}"/>
          </ac:spMkLst>
        </pc:spChg>
        <pc:spChg chg="mod">
          <ac:chgData name="Lieke de Geus [NIPV]" userId="S::lieke.degeus@nipv.nl::95204449-1f64-4a22-923e-a51484455242" providerId="AD" clId="Web-{AB8B7A2E-7834-5AE1-83E1-3BC94D4D758A}" dt="2026-02-10T11:32:08.041" v="19" actId="20577"/>
          <ac:spMkLst>
            <pc:docMk/>
            <pc:sldMk cId="2124611949" sldId="569"/>
            <ac:spMk id="22" creationId="{1D0FFCEF-F222-8105-2BFC-9C98B8726CB9}"/>
          </ac:spMkLst>
        </pc:spChg>
      </pc:sldChg>
      <pc:sldChg chg="del">
        <pc:chgData name="Lieke de Geus [NIPV]" userId="S::lieke.degeus@nipv.nl::95204449-1f64-4a22-923e-a51484455242" providerId="AD" clId="Web-{AB8B7A2E-7834-5AE1-83E1-3BC94D4D758A}" dt="2026-02-10T11:32:14.838" v="20"/>
        <pc:sldMkLst>
          <pc:docMk/>
          <pc:sldMk cId="938947953" sldId="570"/>
        </pc:sldMkLst>
      </pc:sldChg>
      <pc:sldChg chg="del">
        <pc:chgData name="Lieke de Geus [NIPV]" userId="S::lieke.degeus@nipv.nl::95204449-1f64-4a22-923e-a51484455242" providerId="AD" clId="Web-{AB8B7A2E-7834-5AE1-83E1-3BC94D4D758A}" dt="2026-02-10T11:32:20.072" v="21"/>
        <pc:sldMkLst>
          <pc:docMk/>
          <pc:sldMk cId="3664371294" sldId="5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F60C1-70D1-4E50-823F-DA5F9A84422F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998DA-5D10-4D14-9247-BD51EA0A3D3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206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998DA-5D10-4D14-9247-BD51EA0A3D3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243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998DA-5D10-4D14-9247-BD51EA0A3D3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938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998DA-5D10-4D14-9247-BD51EA0A3D3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655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D9890-ED5E-0088-3E2A-51B999841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925927E-96B8-DE0D-024E-6D33791BB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A3B4E2E-5E91-3930-AEB5-FDC1CD824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A4D129-A705-6E82-C20E-43DC17A3E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998DA-5D10-4D14-9247-BD51EA0A3D3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266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279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DDED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253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FDE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83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F5DC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453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E5F3E0"/>
          </a:solidFill>
          <a:ln>
            <a:solidFill>
              <a:srgbClr val="E5F3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756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DCEFEE"/>
          </a:solidFill>
          <a:ln>
            <a:solidFill>
              <a:srgbClr val="E5F3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7308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664950" cy="6337300"/>
          </a:xfrm>
          <a:prstGeom prst="rect">
            <a:avLst/>
          </a:prstGeom>
          <a:solidFill>
            <a:srgbClr val="EADEEC"/>
          </a:solidFill>
          <a:ln>
            <a:solidFill>
              <a:srgbClr val="E5F3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E080DA-D307-6629-E6D7-F4E31C06F09D}"/>
              </a:ext>
            </a:extLst>
          </p:cNvPr>
          <p:cNvSpPr/>
          <p:nvPr userDrawn="1"/>
        </p:nvSpPr>
        <p:spPr>
          <a:xfrm>
            <a:off x="11928475" y="0"/>
            <a:ext cx="2635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982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84F2A-E922-57D6-338C-7F3AC8B7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150297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8439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788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1638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2499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81400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71930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16152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3DBA5D-BC29-BB36-6055-86184235BA29}"/>
              </a:ext>
            </a:extLst>
          </p:cNvPr>
          <p:cNvSpPr/>
          <p:nvPr userDrawn="1"/>
        </p:nvSpPr>
        <p:spPr>
          <a:xfrm>
            <a:off x="263526" y="260350"/>
            <a:ext cx="11928474" cy="633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265DD-2CA2-F8E5-9322-10B33ABF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30402"/>
            <a:ext cx="11090275" cy="49859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84991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somming,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3324AF8-BB22-48E1-9AE0-33893A1D03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1512000"/>
            <a:ext cx="10260000" cy="445390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Klikken om tekst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534CA5B-F0E2-48C5-B179-116626C7001E}"/>
              </a:ext>
            </a:extLst>
          </p:cNvPr>
          <p:cNvSpPr/>
          <p:nvPr/>
        </p:nvSpPr>
        <p:spPr>
          <a:xfrm>
            <a:off x="900001" y="6624000"/>
            <a:ext cx="7200000" cy="234000"/>
          </a:xfrm>
          <a:prstGeom prst="rect">
            <a:avLst/>
          </a:prstGeom>
          <a:solidFill>
            <a:srgbClr val="F7A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4E169F2-7D52-4F23-A0D6-E846010E6BC6}"/>
              </a:ext>
            </a:extLst>
          </p:cNvPr>
          <p:cNvSpPr/>
          <p:nvPr/>
        </p:nvSpPr>
        <p:spPr>
          <a:xfrm>
            <a:off x="0" y="6277432"/>
            <a:ext cx="900001" cy="360000"/>
          </a:xfrm>
          <a:prstGeom prst="rect">
            <a:avLst/>
          </a:prstGeom>
          <a:solidFill>
            <a:srgbClr val="76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E0296D6-AFAF-40B7-9486-B899F9AA3F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000" y="6278400"/>
            <a:ext cx="1360800" cy="428551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01E0FBC7-CC27-40DD-8E2E-06840E2C4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720000"/>
            <a:ext cx="10260000" cy="6480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Vervolgpagina met (sub)opsomming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D1AE9D0D-C87D-4F53-BC00-DC329F80A196}"/>
              </a:ext>
            </a:extLst>
          </p:cNvPr>
          <p:cNvSpPr/>
          <p:nvPr userDrawn="1"/>
        </p:nvSpPr>
        <p:spPr>
          <a:xfrm>
            <a:off x="900001" y="6624000"/>
            <a:ext cx="7200000" cy="234000"/>
          </a:xfrm>
          <a:prstGeom prst="rect">
            <a:avLst/>
          </a:prstGeom>
          <a:solidFill>
            <a:srgbClr val="F7A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09209F65-ECB5-43E6-B90E-05404281047C}"/>
              </a:ext>
            </a:extLst>
          </p:cNvPr>
          <p:cNvSpPr/>
          <p:nvPr userDrawn="1"/>
        </p:nvSpPr>
        <p:spPr>
          <a:xfrm>
            <a:off x="0" y="6277432"/>
            <a:ext cx="900001" cy="360000"/>
          </a:xfrm>
          <a:prstGeom prst="rect">
            <a:avLst/>
          </a:prstGeom>
          <a:solidFill>
            <a:srgbClr val="76B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917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F0EE65-3972-A7D0-B995-A446368B8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863A301-1293-9846-1F0E-E4B4C220A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E779CE-85D9-1105-C40B-3867DC2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0C0AB-DEBD-474A-9F70-2BC36EE9448E}" type="datetimeFigureOut">
              <a:rPr lang="nl-NL" smtClean="0"/>
              <a:t>10-2-2026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387499-A674-AD8F-0856-15F92833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136EFD-984E-3CD9-6217-58CAD3DE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ADEC-A153-4B08-BB8A-616C7D0DE85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089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04FFE62-0EBF-354C-72D8-50B054B8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21575"/>
            <a:ext cx="11090275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2C566D-4259-68B2-73A0-0A36D4470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575707"/>
            <a:ext cx="11090276" cy="16414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5D80F094-1789-6EFF-5C3B-AD60CFE7937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-1" y="-1"/>
            <a:ext cx="263525" cy="263525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BD85DB98-163A-89E3-092F-694D5945180E}"/>
              </a:ext>
            </a:extLst>
          </p:cNvPr>
          <p:cNvSpPr txBox="1"/>
          <p:nvPr userDrawn="1"/>
        </p:nvSpPr>
        <p:spPr>
          <a:xfrm>
            <a:off x="550862" y="62819"/>
            <a:ext cx="200648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900" b="1">
                <a:solidFill>
                  <a:srgbClr val="004563"/>
                </a:solidFill>
                <a:effectLst/>
                <a:latin typeface="TSTAR TW" panose="02000806030000020004" pitchFamily="2" charset="0"/>
              </a:rPr>
              <a:t>Programma Onderwijs Onderweg</a:t>
            </a:r>
            <a:endParaRPr lang="nl-NL" sz="900">
              <a:solidFill>
                <a:srgbClr val="004563"/>
              </a:solidFill>
              <a:effectLst/>
              <a:latin typeface="TSTAR TW" panose="020008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7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696" r:id="rId16"/>
    <p:sldLayoutId id="214748371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1"/>
          </a:solidFill>
          <a:latin typeface="TSTAR TW" panose="02000806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kkuratStd" panose="020B0504020101020102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kkuratStd" panose="020B0504020101020102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kkuratStd" panose="020B0504020101020102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kkuratStd" panose="020B0504020101020102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kkuratStd" panose="020B0504020101020102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>
          <p15:clr>
            <a:srgbClr val="F26B43"/>
          </p15:clr>
        </p15:guide>
        <p15:guide id="3" pos="166">
          <p15:clr>
            <a:srgbClr val="F26B43"/>
          </p15:clr>
        </p15:guide>
        <p15:guide id="4" orient="horz" pos="164">
          <p15:clr>
            <a:srgbClr val="F26B43"/>
          </p15:clr>
        </p15:guide>
        <p15:guide id="5" orient="horz" pos="4156">
          <p15:clr>
            <a:srgbClr val="F26B43"/>
          </p15:clr>
        </p15:guide>
        <p15:guide id="6" pos="7514">
          <p15:clr>
            <a:srgbClr val="F26B43"/>
          </p15:clr>
        </p15:guide>
        <p15:guide id="8" pos="347">
          <p15:clr>
            <a:srgbClr val="F26B43"/>
          </p15:clr>
        </p15:guide>
        <p15:guide id="9" orient="horz" pos="346">
          <p15:clr>
            <a:srgbClr val="F26B43"/>
          </p15:clr>
        </p15:guide>
        <p15:guide id="10" orient="horz" pos="3974">
          <p15:clr>
            <a:srgbClr val="F26B43"/>
          </p15:clr>
        </p15:guide>
        <p15:guide id="11" pos="7333">
          <p15:clr>
            <a:srgbClr val="F26B43"/>
          </p15:clr>
        </p15:guide>
        <p15:guide id="12" pos="2570">
          <p15:clr>
            <a:srgbClr val="F26B43"/>
          </p15:clr>
        </p15:guide>
        <p15:guide id="13" pos="2729">
          <p15:clr>
            <a:srgbClr val="F26B43"/>
          </p15:clr>
        </p15:guide>
        <p15:guide id="14" pos="49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44291-388E-C800-E16B-D0050B522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D55795-27AA-FFB2-9883-9721C21098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2AA0122-2C24-A7DC-70D1-9F9B42C75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59" y="0"/>
            <a:ext cx="12199659" cy="685800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B06D56D8-C14D-4D65-8382-2C5175FF6431}"/>
              </a:ext>
            </a:extLst>
          </p:cNvPr>
          <p:cNvSpPr/>
          <p:nvPr/>
        </p:nvSpPr>
        <p:spPr>
          <a:xfrm>
            <a:off x="9523379" y="5735637"/>
            <a:ext cx="2422187" cy="762440"/>
          </a:xfrm>
          <a:prstGeom prst="rect">
            <a:avLst/>
          </a:prstGeom>
          <a:solidFill>
            <a:srgbClr val="6DBA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428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389C-42AD-4253-7339-1EC95A484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F94AAF-39C8-236E-BDEC-25032DA3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21575"/>
            <a:ext cx="11090275" cy="1661993"/>
          </a:xfrm>
        </p:spPr>
        <p:txBody>
          <a:bodyPr/>
          <a:lstStyle/>
          <a:p>
            <a:r>
              <a:rPr lang="nl-NL" dirty="0"/>
              <a:t>Agenda 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75DFF6-E954-8247-90E8-D893FCD50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5355825"/>
          </a:xfrm>
        </p:spPr>
        <p:txBody>
          <a:bodyPr vert="horz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accent1"/>
                </a:solidFill>
                <a:latin typeface="+mn-lt"/>
              </a:rPr>
              <a:t>Terugblik besluitvorming RCDV en MT NIPV december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accent1"/>
                </a:solidFill>
                <a:latin typeface="+mn-lt"/>
              </a:rPr>
              <a:t>Waar staan we en programmering etappe 5 </a:t>
            </a:r>
            <a:endParaRPr lang="nl-NL" sz="2800" dirty="0">
              <a:solidFill>
                <a:schemeClr val="accent1"/>
              </a:solidFill>
              <a:latin typeface="+mn-l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accent1"/>
                </a:solidFill>
                <a:latin typeface="+mn-lt"/>
              </a:rPr>
              <a:t>Planning invoeringsplan en bestuurlijke besluitvorming over ministeriële regeling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accent1"/>
                </a:solidFill>
                <a:latin typeface="+mn-lt"/>
                <a:ea typeface="Calibri"/>
                <a:cs typeface="Calibri"/>
              </a:rPr>
              <a:t>Voorjaarsbijeenkomst LOOV 9 april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accent1"/>
                </a:solidFill>
                <a:latin typeface="+mn-lt"/>
                <a:ea typeface="Calibri"/>
                <a:cs typeface="Calibri"/>
              </a:rPr>
              <a:t>Onderwijsfestival 16 april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</a:endParaRPr>
          </a:p>
          <a:p>
            <a:pPr indent="-457200"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  <a:p>
            <a:pPr marL="457200" lvl="1"/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9909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9AC3-1561-BD41-08D0-F3AF62A41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B109E6-26F9-6261-DDC0-18C32939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21575"/>
            <a:ext cx="11090275" cy="553998"/>
          </a:xfrm>
        </p:spPr>
        <p:txBody>
          <a:bodyPr/>
          <a:lstStyle/>
          <a:p>
            <a:r>
              <a:rPr lang="nl-NL" dirty="0">
                <a:latin typeface="TSTAR TW"/>
              </a:rPr>
              <a:t>Het onderwijsstelsel opnieuw geordend</a:t>
            </a: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9C6BD-CB05-1BB9-6E3B-40576C1AB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287" y="1923564"/>
            <a:ext cx="5066370" cy="379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1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CD9D6-CC4E-D8E3-A8BF-AE67AA10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016106-7D76-2ACD-B331-4B1705EEF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21575"/>
            <a:ext cx="11090275" cy="1107996"/>
          </a:xfrm>
        </p:spPr>
        <p:txBody>
          <a:bodyPr/>
          <a:lstStyle/>
          <a:p>
            <a:r>
              <a:rPr lang="nl-NL" dirty="0"/>
              <a:t>Terugblik besluitvorming december</a:t>
            </a:r>
            <a:br>
              <a:rPr lang="nl-NL" dirty="0"/>
            </a:br>
            <a:endParaRPr lang="nl-NL" dirty="0"/>
          </a:p>
        </p:txBody>
      </p:sp>
      <p:sp>
        <p:nvSpPr>
          <p:cNvPr id="15" name="Rechthoek: afgeschuinde bovenhoeken 14">
            <a:extLst>
              <a:ext uri="{FF2B5EF4-FFF2-40B4-BE49-F238E27FC236}">
                <a16:creationId xmlns:a16="http://schemas.microsoft.com/office/drawing/2014/main" id="{C0EAE9E4-2FCD-EC9E-30C0-F5F0681C3211}"/>
              </a:ext>
            </a:extLst>
          </p:cNvPr>
          <p:cNvSpPr/>
          <p:nvPr/>
        </p:nvSpPr>
        <p:spPr>
          <a:xfrm>
            <a:off x="2271932" y="3429000"/>
            <a:ext cx="7005711" cy="2169942"/>
          </a:xfrm>
          <a:prstGeom prst="snip2SameRect">
            <a:avLst/>
          </a:prstGeom>
          <a:noFill/>
        </p:spPr>
        <p:txBody>
          <a:bodyPr rtlCol="0" anchor="ctr"/>
          <a:lstStyle/>
          <a:p>
            <a:pPr algn="l"/>
            <a:endParaRPr lang="nl-NL" sz="1200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99434C7E-4A9B-06D8-66FF-2B698454D549}"/>
              </a:ext>
            </a:extLst>
          </p:cNvPr>
          <p:cNvSpPr/>
          <p:nvPr/>
        </p:nvSpPr>
        <p:spPr>
          <a:xfrm>
            <a:off x="2174042" y="1629571"/>
            <a:ext cx="1568547" cy="1174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>
                <a:latin typeface="Aptos" panose="020B0004020202020204" pitchFamily="34" charset="0"/>
              </a:rPr>
              <a:t>Notitie </a:t>
            </a:r>
          </a:p>
          <a:p>
            <a:pPr algn="ctr"/>
            <a:r>
              <a:rPr lang="nl-NL" sz="1400" dirty="0">
                <a:latin typeface="Aptos" panose="020B0004020202020204" pitchFamily="34" charset="0"/>
              </a:rPr>
              <a:t>Klaar voor sterk samenspel </a:t>
            </a: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592F2AC3-98C6-C13D-D69D-DEB8DFEC0A39}"/>
              </a:ext>
            </a:extLst>
          </p:cNvPr>
          <p:cNvSpPr/>
          <p:nvPr/>
        </p:nvSpPr>
        <p:spPr>
          <a:xfrm>
            <a:off x="4056768" y="1629571"/>
            <a:ext cx="1633614" cy="1174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>
                <a:latin typeface="Aptos" panose="020B0004020202020204" pitchFamily="34" charset="0"/>
              </a:rPr>
              <a:t>Instellingsbesluit</a:t>
            </a:r>
          </a:p>
          <a:p>
            <a:pPr algn="ctr"/>
            <a:r>
              <a:rPr lang="nl-NL" sz="1400" dirty="0">
                <a:latin typeface="Aptos"/>
              </a:rPr>
              <a:t>overleg </a:t>
            </a:r>
            <a:r>
              <a:rPr lang="nl-NL" sz="1400" dirty="0" err="1">
                <a:latin typeface="Aptos"/>
              </a:rPr>
              <a:t>opleidings-instituten</a:t>
            </a:r>
            <a:endParaRPr lang="nl-NL" sz="1400" dirty="0" err="1">
              <a:latin typeface="Aptos" panose="020B0004020202020204" pitchFamily="34" charset="0"/>
            </a:endParaRP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BD23AA9D-5552-B51A-E212-B2D29B00BDAD}"/>
              </a:ext>
            </a:extLst>
          </p:cNvPr>
          <p:cNvSpPr/>
          <p:nvPr/>
        </p:nvSpPr>
        <p:spPr>
          <a:xfrm>
            <a:off x="6880866" y="1678808"/>
            <a:ext cx="1568547" cy="11748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>
                <a:latin typeface="Aptos" panose="020B0004020202020204" pitchFamily="34" charset="0"/>
              </a:rPr>
              <a:t>Notitie duikonderwijs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1D0FFCEF-F222-8105-2BFC-9C98B8726CB9}"/>
              </a:ext>
            </a:extLst>
          </p:cNvPr>
          <p:cNvSpPr/>
          <p:nvPr/>
        </p:nvSpPr>
        <p:spPr>
          <a:xfrm>
            <a:off x="9651020" y="1678808"/>
            <a:ext cx="1568547" cy="1174818"/>
          </a:xfrm>
          <a:prstGeom prst="round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 dirty="0">
                <a:solidFill>
                  <a:schemeClr val="bg1"/>
                </a:solidFill>
                <a:latin typeface="Aptos"/>
              </a:rPr>
              <a:t>Programma begroting 2026</a:t>
            </a:r>
          </a:p>
        </p:txBody>
      </p:sp>
      <p:sp>
        <p:nvSpPr>
          <p:cNvPr id="23" name="Stroomdiagram: Proces 22">
            <a:extLst>
              <a:ext uri="{FF2B5EF4-FFF2-40B4-BE49-F238E27FC236}">
                <a16:creationId xmlns:a16="http://schemas.microsoft.com/office/drawing/2014/main" id="{6687A6D9-8AB3-73E3-DDA1-7418B21E5831}"/>
              </a:ext>
            </a:extLst>
          </p:cNvPr>
          <p:cNvSpPr/>
          <p:nvPr/>
        </p:nvSpPr>
        <p:spPr>
          <a:xfrm>
            <a:off x="2012264" y="2932043"/>
            <a:ext cx="3678118" cy="3341077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r>
              <a:rPr lang="nl-NL" sz="1400" b="1" dirty="0"/>
              <a:t>Besluit MT NIPV en RCDV</a:t>
            </a:r>
          </a:p>
          <a:p>
            <a:pPr marL="342900" indent="-342900" algn="l">
              <a:buAutoNum type="arabicPeriod"/>
            </a:pPr>
            <a:r>
              <a:rPr lang="nl-NL" sz="1400" dirty="0"/>
              <a:t>Ingestemd met de notitie ‘Klaar voor sterk samenspel’ en deze notitie als fundament te gebruiken voor de ministeriële regeling ‘onderwijsstelsel veiligheidsregio’s’ </a:t>
            </a:r>
          </a:p>
          <a:p>
            <a:pPr marL="342900" indent="-342900" algn="l">
              <a:buAutoNum type="arabicPeriod"/>
            </a:pPr>
            <a:r>
              <a:rPr lang="nl-NL" sz="1400" dirty="0"/>
              <a:t>de veranderopgave voor te bereiden met een invoeringsplan op hoofdlijnen. </a:t>
            </a:r>
          </a:p>
          <a:p>
            <a:pPr marL="342900" indent="-342900" algn="l">
              <a:buAutoNum type="arabicPeriod"/>
            </a:pPr>
            <a:r>
              <a:rPr lang="nl-NL" sz="1400" dirty="0"/>
              <a:t>te besluiten tot het instellen van het overleg interregionale opleidingsinstituten, conform het bijgaande instellingsbesluit </a:t>
            </a:r>
            <a:r>
              <a:rPr lang="nl-NL" sz="1400" b="1" dirty="0"/>
              <a:t>met de toevoeging van een preambule, waarin de vertegenwoordiging in het overleg los gezien wordt van de organisatorische vorm.</a:t>
            </a:r>
          </a:p>
          <a:p>
            <a:pPr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</p:txBody>
      </p:sp>
      <p:sp>
        <p:nvSpPr>
          <p:cNvPr id="25" name="Stroomdiagram: Proces 24">
            <a:extLst>
              <a:ext uri="{FF2B5EF4-FFF2-40B4-BE49-F238E27FC236}">
                <a16:creationId xmlns:a16="http://schemas.microsoft.com/office/drawing/2014/main" id="{986F065F-3EAD-5C0F-6F72-F7AB0F5A783E}"/>
              </a:ext>
            </a:extLst>
          </p:cNvPr>
          <p:cNvSpPr/>
          <p:nvPr/>
        </p:nvSpPr>
        <p:spPr>
          <a:xfrm>
            <a:off x="5950050" y="2932043"/>
            <a:ext cx="3475304" cy="3341077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r>
              <a:rPr lang="nl-NL" sz="1400" b="1" dirty="0"/>
              <a:t>Besluit RCDV</a:t>
            </a:r>
          </a:p>
          <a:p>
            <a:pPr marL="342900" indent="-250825" algn="l"/>
            <a:r>
              <a:rPr lang="nl-NL" sz="1400" dirty="0"/>
              <a:t>Opdracht aan IB:</a:t>
            </a:r>
          </a:p>
          <a:p>
            <a:pPr marL="342900" lvl="1" indent="-250825">
              <a:buFont typeface="+mj-lt"/>
              <a:buAutoNum type="arabicPeriod"/>
            </a:pPr>
            <a:r>
              <a:rPr lang="nl-NL" sz="1400" dirty="0"/>
              <a:t>Kom in afzienbare tijd met een voorstel voor een duikautoriteit</a:t>
            </a:r>
          </a:p>
          <a:p>
            <a:pPr marL="342900" lvl="1" indent="-250825">
              <a:buFont typeface="+mj-lt"/>
              <a:buAutoNum type="arabicPeriod"/>
            </a:pPr>
            <a:r>
              <a:rPr lang="nl-NL" sz="1400" dirty="0"/>
              <a:t>Kom met een handelingsperspectief om de regelgeving rondom duikerarbeid bij de brandweer te reduceren, dan wel beperkter toe te passen.</a:t>
            </a:r>
          </a:p>
          <a:p>
            <a:pPr marL="342900" indent="-250825" algn="l"/>
            <a:endParaRPr lang="nl-NL" sz="1400" dirty="0"/>
          </a:p>
          <a:p>
            <a:pPr marL="92075" algn="l"/>
            <a:r>
              <a:rPr lang="nl-NL" sz="1400" dirty="0"/>
              <a:t>Opdracht aan Programma onderwijs onderweg:</a:t>
            </a:r>
          </a:p>
          <a:p>
            <a:pPr marL="342900" indent="-250825" algn="l">
              <a:buFont typeface="+mj-lt"/>
              <a:buAutoNum type="arabicPeriod"/>
            </a:pPr>
            <a:r>
              <a:rPr lang="nl-NL" sz="1400" dirty="0"/>
              <a:t>het organiseren van het onderwijs benodigd voor de duikarbeid waarbij afstemming plaatsvindt met SKI</a:t>
            </a:r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  <a:p>
            <a:pPr indent="92075" algn="l"/>
            <a:endParaRPr lang="nl-NL" sz="1400" b="1" dirty="0"/>
          </a:p>
        </p:txBody>
      </p:sp>
    </p:spTree>
    <p:extLst>
      <p:ext uri="{BB962C8B-B14F-4D97-AF65-F5344CB8AC3E}">
        <p14:creationId xmlns:p14="http://schemas.microsoft.com/office/powerpoint/2010/main" val="212461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52925-2CB7-CEB1-BD76-D04AEBE00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1AFBF3-1DD3-9E1B-1DA8-58A9DB254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4193"/>
            <a:ext cx="11090276" cy="2903872"/>
          </a:xfrm>
        </p:spPr>
        <p:txBody>
          <a:bodyPr vert="horz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</a:endParaRPr>
          </a:p>
          <a:p>
            <a:pPr indent="-457200"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  <a:p>
            <a:pPr marL="457200" lvl="1"/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accent1"/>
              </a:solidFill>
              <a:latin typeface="+mn-lt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2A140-D035-20EC-E5CE-04C97FDFB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79" y="362946"/>
            <a:ext cx="9012205" cy="613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8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fbeelding 22" descr="Afbeelding met tekst, cirkel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195A83F0-2BA7-384B-C687-8138F0656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98" y="1022795"/>
            <a:ext cx="5006159" cy="5317588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flipH="1">
            <a:off x="6822830" y="1467509"/>
            <a:ext cx="2092609" cy="612241"/>
          </a:xfrm>
          <a:prstGeom prst="line">
            <a:avLst/>
          </a:prstGeom>
          <a:ln w="38100" cap="flat">
            <a:solidFill>
              <a:srgbClr val="0D3955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nl-NL" sz="1200"/>
          </a:p>
        </p:txBody>
      </p:sp>
      <p:sp>
        <p:nvSpPr>
          <p:cNvPr id="4" name="AutoShape 4"/>
          <p:cNvSpPr/>
          <p:nvPr/>
        </p:nvSpPr>
        <p:spPr>
          <a:xfrm>
            <a:off x="3126670" y="2145387"/>
            <a:ext cx="2073483" cy="1082844"/>
          </a:xfrm>
          <a:prstGeom prst="line">
            <a:avLst/>
          </a:prstGeom>
          <a:ln w="38100" cap="flat">
            <a:solidFill>
              <a:srgbClr val="0D3955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nl-NL" sz="1200"/>
          </a:p>
        </p:txBody>
      </p:sp>
      <p:sp>
        <p:nvSpPr>
          <p:cNvPr id="7" name="AutoShape 7"/>
          <p:cNvSpPr/>
          <p:nvPr/>
        </p:nvSpPr>
        <p:spPr>
          <a:xfrm flipV="1">
            <a:off x="3467917" y="5099538"/>
            <a:ext cx="1118151" cy="133644"/>
          </a:xfrm>
          <a:prstGeom prst="line">
            <a:avLst/>
          </a:prstGeom>
          <a:ln w="38100" cap="flat">
            <a:solidFill>
              <a:srgbClr val="0D3955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nl-NL" sz="1200"/>
          </a:p>
        </p:txBody>
      </p:sp>
      <p:sp>
        <p:nvSpPr>
          <p:cNvPr id="8" name="Freeform 8"/>
          <p:cNvSpPr/>
          <p:nvPr/>
        </p:nvSpPr>
        <p:spPr>
          <a:xfrm>
            <a:off x="774949" y="4856617"/>
            <a:ext cx="2692968" cy="760763"/>
          </a:xfrm>
          <a:custGeom>
            <a:avLst/>
            <a:gdLst/>
            <a:ahLst/>
            <a:cxnLst/>
            <a:rect l="l" t="t" r="r" b="b"/>
            <a:pathLst>
              <a:path w="4039452" h="1141145">
                <a:moveTo>
                  <a:pt x="0" y="0"/>
                </a:moveTo>
                <a:lnTo>
                  <a:pt x="4039452" y="0"/>
                </a:lnTo>
                <a:lnTo>
                  <a:pt x="4039452" y="1141145"/>
                </a:lnTo>
                <a:lnTo>
                  <a:pt x="0" y="114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1200"/>
          </a:p>
        </p:txBody>
      </p:sp>
      <p:sp>
        <p:nvSpPr>
          <p:cNvPr id="9" name="TextBox 9"/>
          <p:cNvSpPr txBox="1"/>
          <p:nvPr/>
        </p:nvSpPr>
        <p:spPr>
          <a:xfrm>
            <a:off x="892896" y="5005770"/>
            <a:ext cx="241228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0311" lvl="1" indent="-115156">
              <a:lnSpc>
                <a:spcPts val="1493"/>
              </a:lnSpc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Plan van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aanpak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pilot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uitvoering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examinering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540145" y="1018469"/>
            <a:ext cx="3061506" cy="1281599"/>
          </a:xfrm>
          <a:custGeom>
            <a:avLst/>
            <a:gdLst/>
            <a:ahLst/>
            <a:cxnLst/>
            <a:rect l="l" t="t" r="r" b="b"/>
            <a:pathLst>
              <a:path w="4039452" h="1141145">
                <a:moveTo>
                  <a:pt x="0" y="0"/>
                </a:moveTo>
                <a:lnTo>
                  <a:pt x="4039452" y="0"/>
                </a:lnTo>
                <a:lnTo>
                  <a:pt x="4039452" y="1141146"/>
                </a:lnTo>
                <a:lnTo>
                  <a:pt x="0" y="11411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1200"/>
          </a:p>
        </p:txBody>
      </p:sp>
      <p:sp>
        <p:nvSpPr>
          <p:cNvPr id="11" name="TextBox 11"/>
          <p:cNvSpPr txBox="1"/>
          <p:nvPr/>
        </p:nvSpPr>
        <p:spPr>
          <a:xfrm>
            <a:off x="8540145" y="1218151"/>
            <a:ext cx="2859774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8775" lvl="1" indent="-176213">
              <a:lnSpc>
                <a:spcPts val="1493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Bijscholingsmodule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mentale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weerbaarheid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</a:p>
          <a:p>
            <a:pPr marL="358775" lvl="1" indent="-176213">
              <a:lnSpc>
                <a:spcPts val="1493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Behoefte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beroepspraktijk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softskills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tav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leiderschap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8734112" y="4013499"/>
            <a:ext cx="2968313" cy="760763"/>
          </a:xfrm>
          <a:custGeom>
            <a:avLst/>
            <a:gdLst/>
            <a:ahLst/>
            <a:cxnLst/>
            <a:rect l="l" t="t" r="r" b="b"/>
            <a:pathLst>
              <a:path w="4039452" h="1141145">
                <a:moveTo>
                  <a:pt x="0" y="0"/>
                </a:moveTo>
                <a:lnTo>
                  <a:pt x="4039453" y="0"/>
                </a:lnTo>
                <a:lnTo>
                  <a:pt x="4039453" y="1141145"/>
                </a:lnTo>
                <a:lnTo>
                  <a:pt x="0" y="114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1200"/>
          </a:p>
        </p:txBody>
      </p:sp>
      <p:sp>
        <p:nvSpPr>
          <p:cNvPr id="16" name="TextBox 16"/>
          <p:cNvSpPr txBox="1"/>
          <p:nvPr/>
        </p:nvSpPr>
        <p:spPr>
          <a:xfrm>
            <a:off x="8734112" y="4201521"/>
            <a:ext cx="2665807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775" lvl="1" indent="-176213">
              <a:lnSpc>
                <a:spcPts val="1493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Plan van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aanpak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opleidings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- en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examenvisie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7208370" y="4470548"/>
            <a:ext cx="1418209" cy="204247"/>
          </a:xfrm>
          <a:prstGeom prst="line">
            <a:avLst/>
          </a:prstGeom>
          <a:ln w="38100" cap="flat">
            <a:solidFill>
              <a:srgbClr val="0D3955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nl-NL" sz="1200"/>
          </a:p>
        </p:txBody>
      </p:sp>
      <p:sp>
        <p:nvSpPr>
          <p:cNvPr id="18" name="Freeform 18"/>
          <p:cNvSpPr/>
          <p:nvPr/>
        </p:nvSpPr>
        <p:spPr>
          <a:xfrm>
            <a:off x="7568954" y="5390490"/>
            <a:ext cx="3730150" cy="1149575"/>
          </a:xfrm>
          <a:custGeom>
            <a:avLst/>
            <a:gdLst/>
            <a:ahLst/>
            <a:cxnLst/>
            <a:rect l="l" t="t" r="r" b="b"/>
            <a:pathLst>
              <a:path w="4039452" h="1141145">
                <a:moveTo>
                  <a:pt x="0" y="0"/>
                </a:moveTo>
                <a:lnTo>
                  <a:pt x="4039453" y="0"/>
                </a:lnTo>
                <a:lnTo>
                  <a:pt x="4039453" y="1141145"/>
                </a:lnTo>
                <a:lnTo>
                  <a:pt x="0" y="114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1200"/>
          </a:p>
        </p:txBody>
      </p:sp>
      <p:sp>
        <p:nvSpPr>
          <p:cNvPr id="19" name="TextBox 19"/>
          <p:cNvSpPr txBox="1"/>
          <p:nvPr/>
        </p:nvSpPr>
        <p:spPr>
          <a:xfrm>
            <a:off x="7774873" y="5351475"/>
            <a:ext cx="3061506" cy="1155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Samenwerken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in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een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alliantie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Aanstellingsvormen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instructeurs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Instellen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overleg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opleidingsinstituten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Organisatie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duikonderwijs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marL="182563" lvl="1" indent="-182563">
              <a:lnSpc>
                <a:spcPts val="1493"/>
              </a:lnSpc>
              <a:buFont typeface="Arial"/>
              <a:buChar char="•"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0" name="AutoShape 20"/>
          <p:cNvSpPr/>
          <p:nvPr/>
        </p:nvSpPr>
        <p:spPr>
          <a:xfrm flipH="1" flipV="1">
            <a:off x="6246055" y="5472331"/>
            <a:ext cx="1347564" cy="290098"/>
          </a:xfrm>
          <a:prstGeom prst="line">
            <a:avLst/>
          </a:prstGeom>
          <a:ln w="38100" cap="flat">
            <a:solidFill>
              <a:srgbClr val="0D3955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nl-NL" sz="1200"/>
          </a:p>
        </p:txBody>
      </p:sp>
      <p:sp>
        <p:nvSpPr>
          <p:cNvPr id="21" name="TextBox 21"/>
          <p:cNvSpPr txBox="1"/>
          <p:nvPr/>
        </p:nvSpPr>
        <p:spPr>
          <a:xfrm>
            <a:off x="2121433" y="447764"/>
            <a:ext cx="7790259" cy="47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4"/>
              </a:lnSpc>
            </a:pPr>
            <a:r>
              <a:rPr lang="en-US" sz="4000" b="1" dirty="0" err="1">
                <a:solidFill>
                  <a:srgbClr val="0D3955"/>
                </a:solidFill>
                <a:latin typeface="TSTAR TW" panose="02000806030000020004"/>
                <a:ea typeface="Open Sans Bold"/>
                <a:cs typeface="Open Sans Bold"/>
                <a:sym typeface="Open Sans Bold"/>
              </a:rPr>
              <a:t>Programma</a:t>
            </a:r>
            <a:r>
              <a:rPr lang="en-US" sz="4000" b="1" dirty="0">
                <a:solidFill>
                  <a:srgbClr val="0D3955"/>
                </a:solidFill>
                <a:latin typeface="TSTAR TW" panose="02000806030000020004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0D3955"/>
                </a:solidFill>
                <a:latin typeface="TSTAR TW" panose="02000806030000020004"/>
                <a:ea typeface="Open Sans Bold"/>
                <a:cs typeface="Open Sans Bold"/>
                <a:sym typeface="Open Sans Bold"/>
              </a:rPr>
              <a:t>etappe</a:t>
            </a:r>
            <a:r>
              <a:rPr lang="en-US" sz="4000" b="1" dirty="0">
                <a:solidFill>
                  <a:srgbClr val="0D3955"/>
                </a:solidFill>
                <a:latin typeface="TSTAR TW" panose="02000806030000020004"/>
                <a:ea typeface="Open Sans Bold"/>
                <a:cs typeface="Open Sans Bold"/>
                <a:sym typeface="Open Sans Bold"/>
              </a:rPr>
              <a:t> 5</a:t>
            </a:r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9B10805A-67C2-181D-D728-F829F9CFF2B6}"/>
              </a:ext>
            </a:extLst>
          </p:cNvPr>
          <p:cNvSpPr/>
          <p:nvPr/>
        </p:nvSpPr>
        <p:spPr>
          <a:xfrm>
            <a:off x="398989" y="1068969"/>
            <a:ext cx="3322221" cy="1231099"/>
          </a:xfrm>
          <a:custGeom>
            <a:avLst/>
            <a:gdLst/>
            <a:ahLst/>
            <a:cxnLst/>
            <a:rect l="l" t="t" r="r" b="b"/>
            <a:pathLst>
              <a:path w="4039452" h="1141145">
                <a:moveTo>
                  <a:pt x="0" y="0"/>
                </a:moveTo>
                <a:lnTo>
                  <a:pt x="4039453" y="0"/>
                </a:lnTo>
                <a:lnTo>
                  <a:pt x="4039453" y="1141145"/>
                </a:lnTo>
                <a:lnTo>
                  <a:pt x="0" y="114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effectLst/>
        </p:spPr>
        <p:txBody>
          <a:bodyPr/>
          <a:lstStyle/>
          <a:p>
            <a:endParaRPr lang="nl-NL" sz="1200" dirty="0"/>
          </a:p>
        </p:txBody>
      </p:sp>
      <p:sp>
        <p:nvSpPr>
          <p:cNvPr id="6" name="TextBox 6"/>
          <p:cNvSpPr txBox="1"/>
          <p:nvPr/>
        </p:nvSpPr>
        <p:spPr>
          <a:xfrm>
            <a:off x="531899" y="1240620"/>
            <a:ext cx="2896058" cy="771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0311" lvl="1" indent="-115156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Invoeringsplan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onderwijsstelsel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Arial" panose="020B0604020202020204" pitchFamily="34" charset="0"/>
              <a:sym typeface="Open Sans"/>
            </a:endParaRPr>
          </a:p>
          <a:p>
            <a:pPr marL="230311" lvl="1" indent="-115156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Uitwerking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voorstel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ministeriële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regeling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Arial" panose="020B0604020202020204" pitchFamily="34" charset="0"/>
              <a:sym typeface="Open Sans"/>
            </a:endParaRPr>
          </a:p>
          <a:p>
            <a:pPr marL="230311" lvl="1" indent="-115156">
              <a:lnSpc>
                <a:spcPts val="1493"/>
              </a:lnSpc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Borging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medezeggenschap</a:t>
            </a: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Arial" panose="020B0604020202020204" pitchFamily="34" charset="0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86AA7D5-80E5-2076-B6DA-F955E3996AA1}"/>
              </a:ext>
            </a:extLst>
          </p:cNvPr>
          <p:cNvSpPr/>
          <p:nvPr/>
        </p:nvSpPr>
        <p:spPr>
          <a:xfrm rot="5400000">
            <a:off x="5717886" y="-5717864"/>
            <a:ext cx="790625" cy="12226376"/>
          </a:xfrm>
          <a:prstGeom prst="rect">
            <a:avLst/>
          </a:prstGeom>
          <a:solidFill>
            <a:srgbClr val="013855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A6F537-8FF5-01BF-7A70-A20C3330886D}"/>
              </a:ext>
            </a:extLst>
          </p:cNvPr>
          <p:cNvSpPr txBox="1"/>
          <p:nvPr/>
        </p:nvSpPr>
        <p:spPr>
          <a:xfrm>
            <a:off x="780584" y="161073"/>
            <a:ext cx="1012282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Planning  </a:t>
            </a:r>
            <a:r>
              <a:rPr lang="en-US" sz="3200" dirty="0" err="1">
                <a:solidFill>
                  <a:schemeClr val="bg1"/>
                </a:solidFill>
                <a:ea typeface="Calibri"/>
                <a:cs typeface="Calibri"/>
              </a:rPr>
              <a:t>etappe</a:t>
            </a:r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 5 | 1 </a:t>
            </a:r>
            <a:r>
              <a:rPr lang="en-US" sz="3200" dirty="0" err="1">
                <a:solidFill>
                  <a:schemeClr val="bg1"/>
                </a:solidFill>
                <a:ea typeface="Calibri"/>
                <a:cs typeface="Calibri"/>
              </a:rPr>
              <a:t>febr</a:t>
            </a:r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. – 1 </a:t>
            </a:r>
            <a:r>
              <a:rPr lang="en-US" sz="3200" dirty="0" err="1">
                <a:solidFill>
                  <a:schemeClr val="bg1"/>
                </a:solidFill>
                <a:ea typeface="Calibri"/>
                <a:cs typeface="Calibri"/>
              </a:rPr>
              <a:t>mei</a:t>
            </a:r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 2026</a:t>
            </a:r>
          </a:p>
        </p:txBody>
      </p:sp>
      <p:sp>
        <p:nvSpPr>
          <p:cNvPr id="4" name="Arrow: Pentagon 2">
            <a:extLst>
              <a:ext uri="{FF2B5EF4-FFF2-40B4-BE49-F238E27FC236}">
                <a16:creationId xmlns:a16="http://schemas.microsoft.com/office/drawing/2014/main" id="{C495660E-A11E-56E6-6FD1-0BCC96A384B4}"/>
              </a:ext>
            </a:extLst>
          </p:cNvPr>
          <p:cNvSpPr/>
          <p:nvPr/>
        </p:nvSpPr>
        <p:spPr>
          <a:xfrm>
            <a:off x="139836" y="1264006"/>
            <a:ext cx="8535037" cy="964341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Arrow: Chevron 3">
            <a:extLst>
              <a:ext uri="{FF2B5EF4-FFF2-40B4-BE49-F238E27FC236}">
                <a16:creationId xmlns:a16="http://schemas.microsoft.com/office/drawing/2014/main" id="{E58CA85F-DF64-65DF-D79C-2057EAE1E6A3}"/>
              </a:ext>
            </a:extLst>
          </p:cNvPr>
          <p:cNvSpPr/>
          <p:nvPr/>
        </p:nvSpPr>
        <p:spPr>
          <a:xfrm>
            <a:off x="621974" y="1402581"/>
            <a:ext cx="3767145" cy="687192"/>
          </a:xfrm>
          <a:prstGeom prst="chevron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3">
            <a:extLst>
              <a:ext uri="{FF2B5EF4-FFF2-40B4-BE49-F238E27FC236}">
                <a16:creationId xmlns:a16="http://schemas.microsoft.com/office/drawing/2014/main" id="{97A13382-645B-8247-29C7-DBFFB24DA730}"/>
              </a:ext>
            </a:extLst>
          </p:cNvPr>
          <p:cNvSpPr/>
          <p:nvPr/>
        </p:nvSpPr>
        <p:spPr>
          <a:xfrm>
            <a:off x="4455828" y="1402581"/>
            <a:ext cx="3767145" cy="687192"/>
          </a:xfrm>
          <a:prstGeom prst="chevron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Pentagon 2">
            <a:extLst>
              <a:ext uri="{FF2B5EF4-FFF2-40B4-BE49-F238E27FC236}">
                <a16:creationId xmlns:a16="http://schemas.microsoft.com/office/drawing/2014/main" id="{2BE16F21-F574-C6CC-1BB1-9C75E0FE9932}"/>
              </a:ext>
            </a:extLst>
          </p:cNvPr>
          <p:cNvSpPr/>
          <p:nvPr/>
        </p:nvSpPr>
        <p:spPr>
          <a:xfrm>
            <a:off x="8547838" y="1264006"/>
            <a:ext cx="3601890" cy="964341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Arrow: Chevron 3">
            <a:extLst>
              <a:ext uri="{FF2B5EF4-FFF2-40B4-BE49-F238E27FC236}">
                <a16:creationId xmlns:a16="http://schemas.microsoft.com/office/drawing/2014/main" id="{F1FFB685-B83E-3E9F-D86A-E99328E7C1FE}"/>
              </a:ext>
            </a:extLst>
          </p:cNvPr>
          <p:cNvSpPr/>
          <p:nvPr/>
        </p:nvSpPr>
        <p:spPr>
          <a:xfrm>
            <a:off x="8891175" y="1402581"/>
            <a:ext cx="3042251" cy="687192"/>
          </a:xfrm>
          <a:prstGeom prst="chevron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AF4A004-4B4A-51F4-29F3-A17C86A469AD}"/>
              </a:ext>
            </a:extLst>
          </p:cNvPr>
          <p:cNvSpPr txBox="1"/>
          <p:nvPr/>
        </p:nvSpPr>
        <p:spPr>
          <a:xfrm>
            <a:off x="9571889" y="1423010"/>
            <a:ext cx="23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1"/>
                </a:solidFill>
              </a:rPr>
              <a:t>bestuurlijke besluitvorming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6B87B77-0CF8-F4AE-069F-C10364E7E603}"/>
              </a:ext>
            </a:extLst>
          </p:cNvPr>
          <p:cNvSpPr txBox="1"/>
          <p:nvPr/>
        </p:nvSpPr>
        <p:spPr>
          <a:xfrm>
            <a:off x="5379126" y="1402581"/>
            <a:ext cx="23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1"/>
                </a:solidFill>
              </a:rPr>
              <a:t>besluitvorming opdrachtgevers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0552724-F7B5-77C2-5502-51DBE153390D}"/>
              </a:ext>
            </a:extLst>
          </p:cNvPr>
          <p:cNvSpPr txBox="1"/>
          <p:nvPr/>
        </p:nvSpPr>
        <p:spPr>
          <a:xfrm>
            <a:off x="1496464" y="1402580"/>
            <a:ext cx="236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1"/>
                </a:solidFill>
              </a:rPr>
              <a:t>uitwerking en afstemming</a:t>
            </a:r>
          </a:p>
        </p:txBody>
      </p:sp>
      <p:cxnSp>
        <p:nvCxnSpPr>
          <p:cNvPr id="60" name="Rechte verbindingslijn met pijl 59">
            <a:extLst>
              <a:ext uri="{FF2B5EF4-FFF2-40B4-BE49-F238E27FC236}">
                <a16:creationId xmlns:a16="http://schemas.microsoft.com/office/drawing/2014/main" id="{926CA752-50D8-5CD4-FE91-9FEB283E3CD0}"/>
              </a:ext>
            </a:extLst>
          </p:cNvPr>
          <p:cNvCxnSpPr>
            <a:endCxn id="20" idx="2"/>
          </p:cNvCxnSpPr>
          <p:nvPr/>
        </p:nvCxnSpPr>
        <p:spPr>
          <a:xfrm>
            <a:off x="7387952" y="5157128"/>
            <a:ext cx="923188" cy="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ep 94">
            <a:extLst>
              <a:ext uri="{FF2B5EF4-FFF2-40B4-BE49-F238E27FC236}">
                <a16:creationId xmlns:a16="http://schemas.microsoft.com/office/drawing/2014/main" id="{77E008C2-B002-9E48-CCFC-BAD3B0068FFA}"/>
              </a:ext>
            </a:extLst>
          </p:cNvPr>
          <p:cNvGrpSpPr/>
          <p:nvPr/>
        </p:nvGrpSpPr>
        <p:grpSpPr>
          <a:xfrm>
            <a:off x="373714" y="3857274"/>
            <a:ext cx="11643026" cy="2839653"/>
            <a:chOff x="548974" y="3715477"/>
            <a:chExt cx="11643026" cy="2839653"/>
          </a:xfrm>
        </p:grpSpPr>
        <p:cxnSp>
          <p:nvCxnSpPr>
            <p:cNvPr id="67" name="Rechte verbindingslijn met pijl 66">
              <a:extLst>
                <a:ext uri="{FF2B5EF4-FFF2-40B4-BE49-F238E27FC236}">
                  <a16:creationId xmlns:a16="http://schemas.microsoft.com/office/drawing/2014/main" id="{53DE797C-A172-050B-54D0-E44C5BD63A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3007" y="4215055"/>
              <a:ext cx="941725" cy="16693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9BD2A865-F25A-9BA7-0058-C20BAA38847B}"/>
                </a:ext>
              </a:extLst>
            </p:cNvPr>
            <p:cNvSpPr/>
            <p:nvPr/>
          </p:nvSpPr>
          <p:spPr>
            <a:xfrm>
              <a:off x="548974" y="3748864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9 maart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klankbord-ronde 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C972F44F-7264-DF14-093A-1CC0A380E050}"/>
                </a:ext>
              </a:extLst>
            </p:cNvPr>
            <p:cNvSpPr/>
            <p:nvPr/>
          </p:nvSpPr>
          <p:spPr>
            <a:xfrm>
              <a:off x="6865815" y="3759405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10 april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MT NIPV - RCDV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0D81870F-6D12-5443-059C-03012FA25B97}"/>
                </a:ext>
              </a:extLst>
            </p:cNvPr>
            <p:cNvSpPr/>
            <p:nvPr/>
          </p:nvSpPr>
          <p:spPr>
            <a:xfrm>
              <a:off x="4761087" y="3759405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30 maart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aanleveren 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stukken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C8FE357F-257A-932B-69AC-83F1D680BF1F}"/>
                </a:ext>
              </a:extLst>
            </p:cNvPr>
            <p:cNvSpPr/>
            <p:nvPr/>
          </p:nvSpPr>
          <p:spPr>
            <a:xfrm>
              <a:off x="8486400" y="4549140"/>
              <a:ext cx="1707307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18/20 mei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BAC BRW 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BAC CB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0291F3E9-42FB-D8F1-6EA1-92BBA7B93559}"/>
                </a:ext>
              </a:extLst>
            </p:cNvPr>
            <p:cNvSpPr/>
            <p:nvPr/>
          </p:nvSpPr>
          <p:spPr>
            <a:xfrm>
              <a:off x="10518472" y="4549140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22 juni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Veiligheids-beraad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46D6FA2C-4E03-2A36-C8D8-553C4951D026}"/>
                </a:ext>
              </a:extLst>
            </p:cNvPr>
            <p:cNvSpPr/>
            <p:nvPr/>
          </p:nvSpPr>
          <p:spPr>
            <a:xfrm>
              <a:off x="8512632" y="5622747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DB NIPV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A76125E5-19B1-E02D-D37E-104F8C1E2B9C}"/>
                </a:ext>
              </a:extLst>
            </p:cNvPr>
            <p:cNvSpPr/>
            <p:nvPr/>
          </p:nvSpPr>
          <p:spPr>
            <a:xfrm>
              <a:off x="10571415" y="5622746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22 juni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AB NIPV</a:t>
              </a:r>
            </a:p>
          </p:txBody>
        </p:sp>
        <p:cxnSp>
          <p:nvCxnSpPr>
            <p:cNvPr id="52" name="Rechte verbindingslijn met pijl 51">
              <a:extLst>
                <a:ext uri="{FF2B5EF4-FFF2-40B4-BE49-F238E27FC236}">
                  <a16:creationId xmlns:a16="http://schemas.microsoft.com/office/drawing/2014/main" id="{AD62EF40-7702-88EC-CE11-2E6D04085898}"/>
                </a:ext>
              </a:extLst>
            </p:cNvPr>
            <p:cNvCxnSpPr>
              <a:stCxn id="15" idx="6"/>
              <a:endCxn id="14" idx="2"/>
            </p:cNvCxnSpPr>
            <p:nvPr/>
          </p:nvCxnSpPr>
          <p:spPr>
            <a:xfrm>
              <a:off x="6381672" y="4225597"/>
              <a:ext cx="484143" cy="0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chte verbindingslijn met pijl 52">
              <a:extLst>
                <a:ext uri="{FF2B5EF4-FFF2-40B4-BE49-F238E27FC236}">
                  <a16:creationId xmlns:a16="http://schemas.microsoft.com/office/drawing/2014/main" id="{8F1BC493-FE16-23E6-6B8C-6F444C92D3F5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10043084" y="5015331"/>
              <a:ext cx="475388" cy="1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chte verbindingslijn met pijl 54">
              <a:extLst>
                <a:ext uri="{FF2B5EF4-FFF2-40B4-BE49-F238E27FC236}">
                  <a16:creationId xmlns:a16="http://schemas.microsoft.com/office/drawing/2014/main" id="{A319FA79-9F3B-1F7A-7AA5-0AC97539FD2F}"/>
                </a:ext>
              </a:extLst>
            </p:cNvPr>
            <p:cNvCxnSpPr>
              <a:cxnSpLocks/>
            </p:cNvCxnSpPr>
            <p:nvPr/>
          </p:nvCxnSpPr>
          <p:spPr>
            <a:xfrm>
              <a:off x="10115445" y="6088937"/>
              <a:ext cx="475388" cy="1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Verbindingslijn: gebogen 56">
              <a:extLst>
                <a:ext uri="{FF2B5EF4-FFF2-40B4-BE49-F238E27FC236}">
                  <a16:creationId xmlns:a16="http://schemas.microsoft.com/office/drawing/2014/main" id="{25841357-F5AB-29C4-294D-424D9C749939}"/>
                </a:ext>
              </a:extLst>
            </p:cNvPr>
            <p:cNvCxnSpPr/>
            <p:nvPr/>
          </p:nvCxnSpPr>
          <p:spPr>
            <a:xfrm rot="16200000" flipH="1">
              <a:off x="7384594" y="4960899"/>
              <a:ext cx="1303577" cy="952500"/>
            </a:xfrm>
            <a:prstGeom prst="bentConnector3">
              <a:avLst>
                <a:gd name="adj1" fmla="val 99102"/>
              </a:avLst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al 69">
              <a:extLst>
                <a:ext uri="{FF2B5EF4-FFF2-40B4-BE49-F238E27FC236}">
                  <a16:creationId xmlns:a16="http://schemas.microsoft.com/office/drawing/2014/main" id="{E3CD5CDA-0538-2AF8-7D4D-781C1EAFD48B}"/>
                </a:ext>
              </a:extLst>
            </p:cNvPr>
            <p:cNvSpPr/>
            <p:nvPr/>
          </p:nvSpPr>
          <p:spPr>
            <a:xfrm>
              <a:off x="2653702" y="3715477"/>
              <a:ext cx="1620585" cy="932383"/>
            </a:xfrm>
            <a:prstGeom prst="ellipse">
              <a:avLst/>
            </a:prstGeom>
            <a:solidFill>
              <a:schemeClr val="accent1"/>
            </a:solidFill>
          </p:spPr>
          <p:txBody>
            <a:bodyPr rtlCol="0" anchor="ctr"/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16 maart</a:t>
              </a:r>
            </a:p>
            <a:p>
              <a:pPr algn="ctr"/>
              <a:r>
                <a:rPr lang="nl-NL" sz="1200" dirty="0">
                  <a:solidFill>
                    <a:schemeClr val="bg1"/>
                  </a:solidFill>
                </a:rPr>
                <a:t>aanpassingen verwerken</a:t>
              </a:r>
            </a:p>
          </p:txBody>
        </p:sp>
        <p:cxnSp>
          <p:nvCxnSpPr>
            <p:cNvPr id="73" name="Rechte verbindingslijn met pijl 72">
              <a:extLst>
                <a:ext uri="{FF2B5EF4-FFF2-40B4-BE49-F238E27FC236}">
                  <a16:creationId xmlns:a16="http://schemas.microsoft.com/office/drawing/2014/main" id="{949AFA58-19A2-700F-A9E6-89CEF664FB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79390" y="4181669"/>
              <a:ext cx="941725" cy="16693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Stroomdiagram: Alternatief proces 99">
            <a:extLst>
              <a:ext uri="{FF2B5EF4-FFF2-40B4-BE49-F238E27FC236}">
                <a16:creationId xmlns:a16="http://schemas.microsoft.com/office/drawing/2014/main" id="{A07F5515-8165-DCF6-CA25-8483A1F820AB}"/>
              </a:ext>
            </a:extLst>
          </p:cNvPr>
          <p:cNvSpPr/>
          <p:nvPr/>
        </p:nvSpPr>
        <p:spPr>
          <a:xfrm>
            <a:off x="4007061" y="2653313"/>
            <a:ext cx="1711887" cy="878306"/>
          </a:xfrm>
          <a:prstGeom prst="flowChartAlternateProcess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pPr algn="l"/>
            <a:r>
              <a:rPr lang="nl-NL" sz="1400" dirty="0">
                <a:solidFill>
                  <a:schemeClr val="accent1"/>
                </a:solidFill>
              </a:rPr>
              <a:t>Voorstel </a:t>
            </a:r>
          </a:p>
          <a:p>
            <a:pPr algn="l"/>
            <a:r>
              <a:rPr lang="nl-NL" sz="1400" dirty="0">
                <a:solidFill>
                  <a:schemeClr val="accent1"/>
                </a:solidFill>
              </a:rPr>
              <a:t>ministeriële regeling</a:t>
            </a:r>
          </a:p>
        </p:txBody>
      </p:sp>
      <p:sp>
        <p:nvSpPr>
          <p:cNvPr id="101" name="Stroomdiagram: Alternatief proces 100">
            <a:extLst>
              <a:ext uri="{FF2B5EF4-FFF2-40B4-BE49-F238E27FC236}">
                <a16:creationId xmlns:a16="http://schemas.microsoft.com/office/drawing/2014/main" id="{A3E011C5-2ABB-04CA-605F-138165F250C8}"/>
              </a:ext>
            </a:extLst>
          </p:cNvPr>
          <p:cNvSpPr/>
          <p:nvPr/>
        </p:nvSpPr>
        <p:spPr>
          <a:xfrm>
            <a:off x="451086" y="2668010"/>
            <a:ext cx="1704528" cy="848913"/>
          </a:xfrm>
          <a:prstGeom prst="flowChartAlternateProcess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pPr algn="l"/>
            <a:r>
              <a:rPr lang="nl-NL" sz="1400" dirty="0">
                <a:solidFill>
                  <a:schemeClr val="accent1"/>
                </a:solidFill>
              </a:rPr>
              <a:t>Invoeringsplan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F4BC7AED-42DE-7E5F-8594-A855A20CDED2}"/>
              </a:ext>
            </a:extLst>
          </p:cNvPr>
          <p:cNvSpPr/>
          <p:nvPr/>
        </p:nvSpPr>
        <p:spPr>
          <a:xfrm>
            <a:off x="5529107" y="2362360"/>
            <a:ext cx="1620585" cy="932383"/>
          </a:xfrm>
          <a:prstGeom prst="ellipse">
            <a:avLst/>
          </a:prstGeom>
          <a:solidFill>
            <a:srgbClr val="004563">
              <a:alpha val="34902"/>
            </a:srgbClr>
          </a:solidFill>
        </p:spPr>
        <p:txBody>
          <a:bodyPr rtlCol="0" anchor="ctr"/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Taskforce</a:t>
            </a:r>
          </a:p>
          <a:p>
            <a:pPr algn="ctr"/>
            <a:r>
              <a:rPr lang="nl-NL" sz="1200" b="1" dirty="0" err="1">
                <a:solidFill>
                  <a:schemeClr val="bg1"/>
                </a:solidFill>
              </a:rPr>
              <a:t>Wvr</a:t>
            </a:r>
            <a:endParaRPr lang="nl-NL" sz="1200" dirty="0">
              <a:solidFill>
                <a:schemeClr val="bg1"/>
              </a:solidFill>
            </a:endParaRP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F6C4D83E-3752-B3E1-2F1E-871EE3DAF1AB}"/>
              </a:ext>
            </a:extLst>
          </p:cNvPr>
          <p:cNvCxnSpPr>
            <a:cxnSpLocks/>
            <a:endCxn id="66" idx="0"/>
          </p:cNvCxnSpPr>
          <p:nvPr/>
        </p:nvCxnSpPr>
        <p:spPr>
          <a:xfrm>
            <a:off x="1184006" y="3516923"/>
            <a:ext cx="1" cy="373738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623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11F18-A95E-98FB-7EA2-41255897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4FE56AF0-A7EC-454B-AA8B-3D6B1464F06D}"/>
              </a:ext>
            </a:extLst>
          </p:cNvPr>
          <p:cNvSpPr/>
          <p:nvPr/>
        </p:nvSpPr>
        <p:spPr>
          <a:xfrm>
            <a:off x="6256656" y="1109034"/>
            <a:ext cx="4543866" cy="112643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mandatering </a:t>
            </a:r>
            <a:r>
              <a:rPr lang="nl-NL" sz="1200" dirty="0" err="1">
                <a:solidFill>
                  <a:schemeClr val="accent1"/>
                </a:solidFill>
              </a:rPr>
              <a:t>vakraden</a:t>
            </a:r>
            <a:r>
              <a:rPr lang="nl-NL" sz="1200" dirty="0">
                <a:solidFill>
                  <a:schemeClr val="accent1"/>
                </a:solidFill>
              </a:rPr>
              <a:t> via RCDV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ordenen functies per </a:t>
            </a:r>
            <a:r>
              <a:rPr lang="nl-NL" sz="1200" dirty="0" err="1">
                <a:solidFill>
                  <a:schemeClr val="accent1"/>
                </a:solidFill>
              </a:rPr>
              <a:t>vakraad</a:t>
            </a:r>
            <a:endParaRPr lang="nl-NL" sz="1200" dirty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samenstellen en instellen functiecommissies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detailuitwerking proces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C4500-91AC-78B8-E51E-B7D22E02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21575"/>
            <a:ext cx="11090275" cy="443198"/>
          </a:xfrm>
        </p:spPr>
        <p:txBody>
          <a:bodyPr/>
          <a:lstStyle/>
          <a:p>
            <a:pPr>
              <a:defRPr sz="3200" b="1"/>
            </a:pPr>
            <a:r>
              <a:rPr lang="nl-NL">
                <a:latin typeface="TSTAR TW"/>
              </a:rPr>
              <a:t>ordening invoeringsvraagstukken</a:t>
            </a:r>
            <a:endParaRPr>
              <a:latin typeface="TSTAR TW"/>
            </a:endParaRPr>
          </a:p>
        </p:txBody>
      </p:sp>
      <p:pic>
        <p:nvPicPr>
          <p:cNvPr id="7" name="Afbeelding 6" descr="Afbeelding met tekst, cirkel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8BF16219-C239-90DB-E94B-31A98073F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4" y="1938386"/>
            <a:ext cx="2906966" cy="3087806"/>
          </a:xfrm>
          <a:prstGeom prst="rect">
            <a:avLst/>
          </a:prstGeom>
        </p:spPr>
      </p:pic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58AD8159-A7BA-4903-FBA4-175BD4F27A6F}"/>
              </a:ext>
            </a:extLst>
          </p:cNvPr>
          <p:cNvSpPr/>
          <p:nvPr/>
        </p:nvSpPr>
        <p:spPr>
          <a:xfrm>
            <a:off x="3271235" y="1417900"/>
            <a:ext cx="1886752" cy="51037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1"/>
                </a:solidFill>
              </a:rPr>
              <a:t>beroepspraktijk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6B277CD6-3804-2A54-539C-D8D646BA8CD0}"/>
              </a:ext>
            </a:extLst>
          </p:cNvPr>
          <p:cNvSpPr/>
          <p:nvPr/>
        </p:nvSpPr>
        <p:spPr>
          <a:xfrm>
            <a:off x="3271233" y="2663440"/>
            <a:ext cx="1886753" cy="51037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1"/>
                </a:solidFill>
              </a:rPr>
              <a:t>verbinding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1EDEB9B9-FC09-4BDE-166E-9D26B498E154}"/>
              </a:ext>
            </a:extLst>
          </p:cNvPr>
          <p:cNvSpPr/>
          <p:nvPr/>
        </p:nvSpPr>
        <p:spPr>
          <a:xfrm>
            <a:off x="3271233" y="3940170"/>
            <a:ext cx="1886754" cy="51037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1"/>
                </a:solidFill>
              </a:rPr>
              <a:t>onderwijspraktijk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966B7FC4-BD7D-C956-558A-3D8982D5414B}"/>
              </a:ext>
            </a:extLst>
          </p:cNvPr>
          <p:cNvSpPr/>
          <p:nvPr/>
        </p:nvSpPr>
        <p:spPr>
          <a:xfrm>
            <a:off x="3271233" y="5528318"/>
            <a:ext cx="1886754" cy="51037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1"/>
                </a:solidFill>
              </a:rPr>
              <a:t>stelsel</a:t>
            </a:r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7B685126-6622-59DE-EA56-9AB1383073A5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157987" y="1673087"/>
            <a:ext cx="851874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al 17">
            <a:extLst>
              <a:ext uri="{FF2B5EF4-FFF2-40B4-BE49-F238E27FC236}">
                <a16:creationId xmlns:a16="http://schemas.microsoft.com/office/drawing/2014/main" id="{007B8AB2-5BCB-F905-027C-A6E1B941BB18}"/>
              </a:ext>
            </a:extLst>
          </p:cNvPr>
          <p:cNvSpPr/>
          <p:nvPr/>
        </p:nvSpPr>
        <p:spPr>
          <a:xfrm>
            <a:off x="6003235" y="1524667"/>
            <a:ext cx="288180" cy="30246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9EA58F16-8F0D-F1B7-D8D0-FADB7F897AB3}"/>
              </a:ext>
            </a:extLst>
          </p:cNvPr>
          <p:cNvSpPr/>
          <p:nvPr/>
        </p:nvSpPr>
        <p:spPr>
          <a:xfrm>
            <a:off x="6256656" y="2349075"/>
            <a:ext cx="4596874" cy="1126434"/>
          </a:xfrm>
          <a:prstGeom prst="round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overwegen mandaat WVA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aanpassen procesgang WVA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benoemen kernteams KD – opheffen expertgroepen en projectteams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detailuitwerking proces 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43016558-8FFF-8653-25A6-011127DCB7A2}"/>
              </a:ext>
            </a:extLst>
          </p:cNvPr>
          <p:cNvCxnSpPr>
            <a:cxnSpLocks/>
          </p:cNvCxnSpPr>
          <p:nvPr/>
        </p:nvCxnSpPr>
        <p:spPr>
          <a:xfrm>
            <a:off x="5157987" y="2661830"/>
            <a:ext cx="851874" cy="0"/>
          </a:xfrm>
          <a:prstGeom prst="line">
            <a:avLst/>
          </a:prstGeom>
          <a:ln w="1016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al 23">
            <a:extLst>
              <a:ext uri="{FF2B5EF4-FFF2-40B4-BE49-F238E27FC236}">
                <a16:creationId xmlns:a16="http://schemas.microsoft.com/office/drawing/2014/main" id="{26684457-ACCA-6D27-B5BE-D2EAA7447D0D}"/>
              </a:ext>
            </a:extLst>
          </p:cNvPr>
          <p:cNvSpPr/>
          <p:nvPr/>
        </p:nvSpPr>
        <p:spPr>
          <a:xfrm>
            <a:off x="6011341" y="2513410"/>
            <a:ext cx="288180" cy="302463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0651848A-D2C7-11DF-3D4F-B8A55C183193}"/>
              </a:ext>
            </a:extLst>
          </p:cNvPr>
          <p:cNvSpPr/>
          <p:nvPr/>
        </p:nvSpPr>
        <p:spPr>
          <a:xfrm>
            <a:off x="6197021" y="3589115"/>
            <a:ext cx="4656509" cy="1575466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instellen overleg opleidingsinstituten – opheffen LOBO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Instellen curriculumcommissies in lijn met functiecommissies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splitsing rollen NIPV als ontwikkelaar, opleidingsinstituut, examencommissie, accreditatie etc.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aanpassing rol curatorium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detailuitwerking processen</a:t>
            </a:r>
          </a:p>
        </p:txBody>
      </p: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CE18ED2F-F0CB-3466-0936-15EC3275D6A7}"/>
              </a:ext>
            </a:extLst>
          </p:cNvPr>
          <p:cNvCxnSpPr>
            <a:cxnSpLocks/>
          </p:cNvCxnSpPr>
          <p:nvPr/>
        </p:nvCxnSpPr>
        <p:spPr>
          <a:xfrm>
            <a:off x="5157987" y="4206178"/>
            <a:ext cx="851874" cy="0"/>
          </a:xfrm>
          <a:prstGeom prst="line">
            <a:avLst/>
          </a:prstGeom>
          <a:ln w="1016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al 26">
            <a:extLst>
              <a:ext uri="{FF2B5EF4-FFF2-40B4-BE49-F238E27FC236}">
                <a16:creationId xmlns:a16="http://schemas.microsoft.com/office/drawing/2014/main" id="{929F9A26-561A-CF85-E425-7C6011142A5F}"/>
              </a:ext>
            </a:extLst>
          </p:cNvPr>
          <p:cNvSpPr/>
          <p:nvPr/>
        </p:nvSpPr>
        <p:spPr>
          <a:xfrm>
            <a:off x="5968476" y="4030417"/>
            <a:ext cx="288180" cy="331365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EE7BBD81-4562-2CFD-87A0-FC862FDFD720}"/>
              </a:ext>
            </a:extLst>
          </p:cNvPr>
          <p:cNvSpPr/>
          <p:nvPr/>
        </p:nvSpPr>
        <p:spPr>
          <a:xfrm>
            <a:off x="6197021" y="5278186"/>
            <a:ext cx="4656509" cy="118056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sz="1200" dirty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voorstel ministeriële regeling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instellen onderwijsraad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vaststellen functiestelsel en de beheertaak door werkgevers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Inrichten bedrijfsvoering en </a:t>
            </a:r>
            <a:r>
              <a:rPr lang="nl-NL" sz="1200" dirty="0" err="1">
                <a:solidFill>
                  <a:schemeClr val="accent1"/>
                </a:solidFill>
              </a:rPr>
              <a:t>governance</a:t>
            </a:r>
            <a:r>
              <a:rPr lang="nl-NL" sz="1200" dirty="0">
                <a:solidFill>
                  <a:schemeClr val="accent1"/>
                </a:solidFill>
              </a:rPr>
              <a:t> die past bij opleidingsinstituten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1"/>
                </a:solidFill>
              </a:rPr>
              <a:t>medezeggenschap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200" dirty="0">
              <a:solidFill>
                <a:schemeClr val="accent1"/>
              </a:solidFill>
            </a:endParaRPr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0AECB7EC-2B7D-93F2-FCAA-D32D5798980F}"/>
              </a:ext>
            </a:extLst>
          </p:cNvPr>
          <p:cNvCxnSpPr>
            <a:cxnSpLocks/>
          </p:cNvCxnSpPr>
          <p:nvPr/>
        </p:nvCxnSpPr>
        <p:spPr>
          <a:xfrm>
            <a:off x="5157987" y="5783505"/>
            <a:ext cx="8518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al 29">
            <a:extLst>
              <a:ext uri="{FF2B5EF4-FFF2-40B4-BE49-F238E27FC236}">
                <a16:creationId xmlns:a16="http://schemas.microsoft.com/office/drawing/2014/main" id="{2A9C9AC5-EC51-0854-4268-9F64AB4E71C7}"/>
              </a:ext>
            </a:extLst>
          </p:cNvPr>
          <p:cNvSpPr/>
          <p:nvPr/>
        </p:nvSpPr>
        <p:spPr>
          <a:xfrm>
            <a:off x="5968475" y="5605883"/>
            <a:ext cx="322939" cy="3529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Ovaal 26">
            <a:extLst>
              <a:ext uri="{FF2B5EF4-FFF2-40B4-BE49-F238E27FC236}">
                <a16:creationId xmlns:a16="http://schemas.microsoft.com/office/drawing/2014/main" id="{A7085530-D47B-F5BB-1A6A-3404A0B78E08}"/>
              </a:ext>
            </a:extLst>
          </p:cNvPr>
          <p:cNvSpPr/>
          <p:nvPr/>
        </p:nvSpPr>
        <p:spPr>
          <a:xfrm>
            <a:off x="5984688" y="2976587"/>
            <a:ext cx="288180" cy="331365"/>
          </a:xfrm>
          <a:prstGeom prst="ellipse">
            <a:avLst/>
          </a:prstGeom>
          <a:solidFill>
            <a:srgbClr val="76B9DA"/>
          </a:solidFill>
          <a:ln>
            <a:solidFill>
              <a:srgbClr val="76B9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22">
            <a:extLst>
              <a:ext uri="{FF2B5EF4-FFF2-40B4-BE49-F238E27FC236}">
                <a16:creationId xmlns:a16="http://schemas.microsoft.com/office/drawing/2014/main" id="{214219AD-D57C-AEF7-5DF7-1086392B0943}"/>
              </a:ext>
            </a:extLst>
          </p:cNvPr>
          <p:cNvCxnSpPr>
            <a:cxnSpLocks/>
          </p:cNvCxnSpPr>
          <p:nvPr/>
        </p:nvCxnSpPr>
        <p:spPr>
          <a:xfrm>
            <a:off x="5117454" y="3140106"/>
            <a:ext cx="851874" cy="0"/>
          </a:xfrm>
          <a:prstGeom prst="line">
            <a:avLst/>
          </a:prstGeom>
          <a:ln w="101600">
            <a:solidFill>
              <a:srgbClr val="76B9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5674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rnnjfc4ypodcfdobv2k2aqwaqtyt3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3_Kantoorthema">
  <a:themeElements>
    <a:clrScheme name="Aangepast 2">
      <a:dk1>
        <a:srgbClr val="000000"/>
      </a:dk1>
      <a:lt1>
        <a:srgbClr val="FFFFFF"/>
      </a:lt1>
      <a:dk2>
        <a:srgbClr val="702283"/>
      </a:dk2>
      <a:lt2>
        <a:srgbClr val="FFFFFF"/>
      </a:lt2>
      <a:accent1>
        <a:srgbClr val="004563"/>
      </a:accent1>
      <a:accent2>
        <a:srgbClr val="76B9DA"/>
      </a:accent2>
      <a:accent3>
        <a:srgbClr val="F7A833"/>
      </a:accent3>
      <a:accent4>
        <a:srgbClr val="BC1413"/>
      </a:accent4>
      <a:accent5>
        <a:srgbClr val="51AE32"/>
      </a:accent5>
      <a:accent6>
        <a:srgbClr val="16968D"/>
      </a:accent6>
      <a:hlink>
        <a:srgbClr val="76B9DA"/>
      </a:hlink>
      <a:folHlink>
        <a:srgbClr val="00456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a:spPr>
      <a:bodyPr/>
      <a:lstStyle>
        <a:defPPr algn="l">
          <a:defRPr sz="120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cc5269-f10b-4478-b561-d0235d0aba87">
      <Terms xmlns="http://schemas.microsoft.com/office/infopath/2007/PartnerControls"/>
    </lcf76f155ced4ddcb4097134ff3c332f>
    <TaxCatchAll xmlns="22b33860-3320-47d2-9c4c-87c25e27d1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7B514942BADC4E987B87999F6797EB" ma:contentTypeVersion="12" ma:contentTypeDescription="Een nieuw document maken." ma:contentTypeScope="" ma:versionID="f8ec4655b56042ee5e364dd36dfef656">
  <xsd:schema xmlns:xsd="http://www.w3.org/2001/XMLSchema" xmlns:xs="http://www.w3.org/2001/XMLSchema" xmlns:p="http://schemas.microsoft.com/office/2006/metadata/properties" xmlns:ns2="41cc5269-f10b-4478-b561-d0235d0aba87" xmlns:ns3="22b33860-3320-47d2-9c4c-87c25e27d11b" targetNamespace="http://schemas.microsoft.com/office/2006/metadata/properties" ma:root="true" ma:fieldsID="97f532bef2f93068eb0e1e59aa0212f8" ns2:_="" ns3:_="">
    <xsd:import namespace="41cc5269-f10b-4478-b561-d0235d0aba87"/>
    <xsd:import namespace="22b33860-3320-47d2-9c4c-87c25e27d1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cc5269-f10b-4478-b561-d0235d0ab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11a7fc3b-8764-4a52-a17b-e05bb5b54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33860-3320-47d2-9c4c-87c25e27d11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b71e47-a94b-4826-bd77-eb49e27dfe83}" ma:internalName="TaxCatchAll" ma:showField="CatchAllData" ma:web="22b33860-3320-47d2-9c4c-87c25e27d1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0B06AA-F75B-49A0-B8EF-D2BA928F6ED2}">
  <ds:schemaRefs>
    <ds:schemaRef ds:uri="21d20f1c-98fd-4c37-9c5e-7bad941a60d1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576f8690-da40-4171-a47e-64c86a4d3113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18237B2-D075-4B46-8694-685736A564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59F578-357E-4B4E-98CE-949DAE192D73}"/>
</file>

<file path=docProps/app.xml><?xml version="1.0" encoding="utf-8"?>
<Properties xmlns="http://schemas.openxmlformats.org/officeDocument/2006/extended-properties" xmlns:vt="http://schemas.openxmlformats.org/officeDocument/2006/docPropsVTypes">
  <TotalTime>8778</TotalTime>
  <Words>492</Words>
  <Application>Microsoft Office PowerPoint</Application>
  <PresentationFormat>Widescreen</PresentationFormat>
  <Paragraphs>109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3_Kantoorthema</vt:lpstr>
      <vt:lpstr>PowerPoint Presentation</vt:lpstr>
      <vt:lpstr>Agenda   </vt:lpstr>
      <vt:lpstr>Het onderwijsstelsel opnieuw geordend</vt:lpstr>
      <vt:lpstr>Terugblik besluitvorming december </vt:lpstr>
      <vt:lpstr>PowerPoint Presentation</vt:lpstr>
      <vt:lpstr>PowerPoint Presentation</vt:lpstr>
      <vt:lpstr>PowerPoint Presentation</vt:lpstr>
      <vt:lpstr>ordening invoeringsvraagstukken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Lieke de Geus</dc:creator>
  <cp:lastModifiedBy>Lieke de Geus [NIPV]</cp:lastModifiedBy>
  <cp:revision>174</cp:revision>
  <dcterms:created xsi:type="dcterms:W3CDTF">2024-02-29T11:29:11Z</dcterms:created>
  <dcterms:modified xsi:type="dcterms:W3CDTF">2026-02-10T11:45:29Z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0x010100747B514942BADC4E987B87999F6797EB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Order">
    <vt:r8>17300</vt:r8>
  </property>
</Properties>
</file>