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6" r:id="rId9"/>
    <p:sldMasterId id="2147483708" r:id="rId10"/>
    <p:sldMasterId id="2147483718" r:id="rId11"/>
  </p:sldMasterIdLst>
  <p:notesMasterIdLst>
    <p:notesMasterId r:id="rId59"/>
  </p:notesMasterIdLst>
  <p:handoutMasterIdLst>
    <p:handoutMasterId r:id="rId60"/>
  </p:handoutMasterIdLst>
  <p:sldIdLst>
    <p:sldId id="3335" r:id="rId12"/>
    <p:sldId id="256" r:id="rId13"/>
    <p:sldId id="260" r:id="rId14"/>
    <p:sldId id="313" r:id="rId15"/>
    <p:sldId id="259" r:id="rId16"/>
    <p:sldId id="310" r:id="rId17"/>
    <p:sldId id="3366" r:id="rId18"/>
    <p:sldId id="311" r:id="rId19"/>
    <p:sldId id="312" r:id="rId20"/>
    <p:sldId id="3345" r:id="rId21"/>
    <p:sldId id="3346" r:id="rId22"/>
    <p:sldId id="3353" r:id="rId23"/>
    <p:sldId id="3347" r:id="rId24"/>
    <p:sldId id="3327" r:id="rId25"/>
    <p:sldId id="3329" r:id="rId26"/>
    <p:sldId id="3330" r:id="rId27"/>
    <p:sldId id="3308" r:id="rId28"/>
    <p:sldId id="3323" r:id="rId29"/>
    <p:sldId id="3352" r:id="rId30"/>
    <p:sldId id="3333" r:id="rId31"/>
    <p:sldId id="3334" r:id="rId32"/>
    <p:sldId id="3368" r:id="rId33"/>
    <p:sldId id="314" r:id="rId34"/>
    <p:sldId id="3364" r:id="rId35"/>
    <p:sldId id="258" r:id="rId36"/>
    <p:sldId id="264" r:id="rId37"/>
    <p:sldId id="265" r:id="rId38"/>
    <p:sldId id="270" r:id="rId39"/>
    <p:sldId id="290" r:id="rId40"/>
    <p:sldId id="267" r:id="rId41"/>
    <p:sldId id="266" r:id="rId42"/>
    <p:sldId id="269" r:id="rId43"/>
    <p:sldId id="3365" r:id="rId44"/>
    <p:sldId id="305" r:id="rId45"/>
    <p:sldId id="299" r:id="rId46"/>
    <p:sldId id="3354" r:id="rId47"/>
    <p:sldId id="3355" r:id="rId48"/>
    <p:sldId id="268" r:id="rId49"/>
    <p:sldId id="3356" r:id="rId50"/>
    <p:sldId id="278" r:id="rId51"/>
    <p:sldId id="280" r:id="rId52"/>
    <p:sldId id="286" r:id="rId53"/>
    <p:sldId id="301" r:id="rId54"/>
    <p:sldId id="3350" r:id="rId55"/>
    <p:sldId id="3348" r:id="rId56"/>
    <p:sldId id="3367" r:id="rId57"/>
    <p:sldId id="294" r:id="rId58"/>
  </p:sldIdLst>
  <p:sldSz cx="12192000" cy="6858000"/>
  <p:notesSz cx="6797675" cy="9928225"/>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94" userDrawn="1">
          <p15:clr>
            <a:srgbClr val="A4A3A4"/>
          </p15:clr>
        </p15:guide>
        <p15:guide id="2" orient="horz" pos="1834" userDrawn="1">
          <p15:clr>
            <a:srgbClr val="A4A3A4"/>
          </p15:clr>
        </p15:guide>
        <p15:guide id="3" orient="horz" pos="963" userDrawn="1">
          <p15:clr>
            <a:srgbClr val="A4A3A4"/>
          </p15:clr>
        </p15:guide>
        <p15:guide id="4" userDrawn="1">
          <p15:clr>
            <a:srgbClr val="A4A3A4"/>
          </p15:clr>
        </p15:guide>
        <p15:guide id="5" pos="7145" userDrawn="1">
          <p15:clr>
            <a:srgbClr val="A4A3A4"/>
          </p15:clr>
        </p15:guide>
        <p15:guide id="6" pos="54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4C302E-C30E-85DF-3815-9BB87A89231D}" name="Michiel van Dalen" initials="Mv" userId="S::michiel.van.dalen@vrgz.nl::e2e807d5-31d7-472d-bc4b-cb2b970af8a1" providerId="AD"/>
  <p188:author id="{52A78B4A-FFD0-3A21-CDDF-F9AF654DB5CB}" name="Rutten, Cindy" initials="CR" userId="S::RUTC01@vru.nl::acc874f0-f134-41c9-9084-73db4d6a65d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B020"/>
    <a:srgbClr val="C7D42C"/>
    <a:srgbClr val="FFFFFF"/>
    <a:srgbClr val="D4EEFC"/>
    <a:srgbClr val="898F9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F1ADC6-C42D-4961-A068-4C9603CC5C60}" v="24" dt="2026-03-15T15:35:57.431"/>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Stijl, gemiddeld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3996" autoAdjust="0"/>
  </p:normalViewPr>
  <p:slideViewPr>
    <p:cSldViewPr snapToGrid="0">
      <p:cViewPr varScale="1">
        <p:scale>
          <a:sx n="85" d="100"/>
          <a:sy n="85" d="100"/>
        </p:scale>
        <p:origin x="485" y="667"/>
      </p:cViewPr>
      <p:guideLst>
        <p:guide orient="horz" pos="3994"/>
        <p:guide orient="horz" pos="1834"/>
        <p:guide orient="horz" pos="963"/>
        <p:guide/>
        <p:guide pos="7145"/>
        <p:guide pos="547"/>
      </p:guideLst>
    </p:cSldViewPr>
  </p:slideViewPr>
  <p:outlineViewPr>
    <p:cViewPr>
      <p:scale>
        <a:sx n="33" d="100"/>
        <a:sy n="33" d="100"/>
      </p:scale>
      <p:origin x="0" y="-2978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theme" Target="theme/theme1.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3.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microsoft.com/office/2018/10/relationships/authors" Target="authors.xml"/><Relationship Id="rId5" Type="http://schemas.openxmlformats.org/officeDocument/2006/relationships/customXml" Target="../customXml/item5.xml"/><Relationship Id="rId61" Type="http://schemas.openxmlformats.org/officeDocument/2006/relationships/presProps" Target="presProps.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tableStyles" Target="tableStyles.xml"/><Relationship Id="rId8" Type="http://schemas.openxmlformats.org/officeDocument/2006/relationships/customXml" Target="../customXml/item8.xml"/><Relationship Id="rId51" Type="http://schemas.openxmlformats.org/officeDocument/2006/relationships/slide" Target="slides/slide40.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notesMaster" Target="notesMasters/notesMaster1.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2.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handoutMaster" Target="handoutMasters/handoutMaster1.xml"/><Relationship Id="rId65"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Master" Target="slideMasters/slideMaster1.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551E675F-7C65-BB4D-87EC-16882839B3F4}" type="datetimeFigureOut">
              <a:t>21-4-2026</a:t>
            </a:fld>
            <a:endParaRPr lang="nl-NL"/>
          </a:p>
        </p:txBody>
      </p:sp>
      <p:sp>
        <p:nvSpPr>
          <p:cNvPr id="4" name="Tijdelijke aanduiding voor voettekst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89284D42-D5A6-6B40-A8FB-7BA94C02003F}" type="slidenum">
              <a:t>‹nr.›</a:t>
            </a:fld>
            <a:endParaRPr lang="nl-NL"/>
          </a:p>
        </p:txBody>
      </p:sp>
    </p:spTree>
    <p:extLst>
      <p:ext uri="{BB962C8B-B14F-4D97-AF65-F5344CB8AC3E}">
        <p14:creationId xmlns:p14="http://schemas.microsoft.com/office/powerpoint/2010/main" val="6937888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2CCDC327-0685-7B45-A6A3-5F9799DB7E14}" type="datetimeFigureOut">
              <a:t>21-4-2026</a:t>
            </a:fld>
            <a:endParaRPr lang="nl-NL"/>
          </a:p>
        </p:txBody>
      </p:sp>
      <p:sp>
        <p:nvSpPr>
          <p:cNvPr id="4" name="Tijdelijke aanduiding voor dia-afbeelding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36B265D2-396E-2E42-BC85-1DDCC7D0749F}" type="slidenum">
              <a:t>‹nr.›</a:t>
            </a:fld>
            <a:endParaRPr lang="nl-NL"/>
          </a:p>
        </p:txBody>
      </p:sp>
    </p:spTree>
    <p:extLst>
      <p:ext uri="{BB962C8B-B14F-4D97-AF65-F5344CB8AC3E}">
        <p14:creationId xmlns:p14="http://schemas.microsoft.com/office/powerpoint/2010/main" val="403673523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6B265D2-396E-2E42-BC85-1DDCC7D0749F}" type="slidenum">
              <a:rPr lang="nl-NL" smtClean="0"/>
              <a:t>6</a:t>
            </a:fld>
            <a:endParaRPr lang="nl-NL"/>
          </a:p>
        </p:txBody>
      </p:sp>
    </p:spTree>
    <p:extLst>
      <p:ext uri="{BB962C8B-B14F-4D97-AF65-F5344CB8AC3E}">
        <p14:creationId xmlns:p14="http://schemas.microsoft.com/office/powerpoint/2010/main" val="2828498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D4FA2-4E81-F71B-145D-44098BF9ED4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F42E8A1-313A-13A7-D2EF-702A51F9B536}"/>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853C7412-0DBF-A4C5-9F11-51BC87A76190}"/>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32193851-6FBC-5B52-CC43-894C2E939A93}"/>
              </a:ext>
            </a:extLst>
          </p:cNvPr>
          <p:cNvSpPr>
            <a:spLocks noGrp="1"/>
          </p:cNvSpPr>
          <p:nvPr>
            <p:ph type="sldNum" sz="quarter" idx="5"/>
          </p:nvPr>
        </p:nvSpPr>
        <p:spPr/>
        <p:txBody>
          <a:bodyPr/>
          <a:lstStyle/>
          <a:p>
            <a:fld id="{36B265D2-396E-2E42-BC85-1DDCC7D0749F}" type="slidenum">
              <a:rPr lang="nl-NL" smtClean="0"/>
              <a:t>7</a:t>
            </a:fld>
            <a:endParaRPr lang="nl-NL"/>
          </a:p>
        </p:txBody>
      </p:sp>
    </p:spTree>
    <p:extLst>
      <p:ext uri="{BB962C8B-B14F-4D97-AF65-F5344CB8AC3E}">
        <p14:creationId xmlns:p14="http://schemas.microsoft.com/office/powerpoint/2010/main" val="3566501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FFFD2D-E339-48D0-8E51-8C7BC4E3C46A}" type="slidenum">
              <a:rPr kumimoji="0" lang="nl-NL"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l-NL"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4026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FFFD2D-E339-48D0-8E51-8C7BC4E3C46A}" type="slidenum">
              <a:rPr kumimoji="0" lang="nl-NL"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l-NL"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86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6B265D2-396E-2E42-BC85-1DDCC7D0749F}" type="slidenum">
              <a:rPr lang="nl-NL" smtClean="0"/>
              <a:t>39</a:t>
            </a:fld>
            <a:endParaRPr lang="nl-NL"/>
          </a:p>
        </p:txBody>
      </p:sp>
    </p:spTree>
    <p:extLst>
      <p:ext uri="{BB962C8B-B14F-4D97-AF65-F5344CB8AC3E}">
        <p14:creationId xmlns:p14="http://schemas.microsoft.com/office/powerpoint/2010/main" val="977128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BFFFD2D-E339-48D0-8E51-8C7BC4E3C46A}" type="slidenum">
              <a:rPr lang="nl-NL" smtClean="0"/>
              <a:t>40</a:t>
            </a:fld>
            <a:endParaRPr lang="nl-NL" dirty="0"/>
          </a:p>
        </p:txBody>
      </p:sp>
    </p:spTree>
    <p:extLst>
      <p:ext uri="{BB962C8B-B14F-4D97-AF65-F5344CB8AC3E}">
        <p14:creationId xmlns:p14="http://schemas.microsoft.com/office/powerpoint/2010/main" val="2598325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BFFFD2D-E339-48D0-8E51-8C7BC4E3C46A}" type="slidenum">
              <a:rPr lang="nl-NL" smtClean="0"/>
              <a:t>41</a:t>
            </a:fld>
            <a:endParaRPr lang="nl-NL" dirty="0"/>
          </a:p>
        </p:txBody>
      </p:sp>
    </p:spTree>
    <p:extLst>
      <p:ext uri="{BB962C8B-B14F-4D97-AF65-F5344CB8AC3E}">
        <p14:creationId xmlns:p14="http://schemas.microsoft.com/office/powerpoint/2010/main" val="1740799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DBFFFD2D-E339-48D0-8E51-8C7BC4E3C46A}" type="slidenum">
              <a:rPr lang="nl-NL" smtClean="0"/>
              <a:t>42</a:t>
            </a:fld>
            <a:endParaRPr lang="nl-NL" dirty="0"/>
          </a:p>
        </p:txBody>
      </p:sp>
    </p:spTree>
    <p:extLst>
      <p:ext uri="{BB962C8B-B14F-4D97-AF65-F5344CB8AC3E}">
        <p14:creationId xmlns:p14="http://schemas.microsoft.com/office/powerpoint/2010/main" val="715165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1B839-1BD5-80C1-5098-495E444905C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B60A3FF-F407-CDD0-79C3-CAD0E5DCF61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4680E4C-5BC1-0AC4-8B0B-E6A1DBCCC01B}"/>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90D00E1A-71FD-90D3-21A4-6A170F46BD7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B265D2-396E-2E42-BC85-1DDCC7D0749F}"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9014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customXml" Target="../../customXml/item3.xml"/><Relationship Id="rId1" Type="http://schemas.openxmlformats.org/officeDocument/2006/relationships/customXml" Target="../../customXml/item8.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customXml" Target="../../customXml/item1.xml"/><Relationship Id="rId1" Type="http://schemas.openxmlformats.org/officeDocument/2006/relationships/customXml" Target="../../customXml/item7.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3.xml"/><Relationship Id="rId1" Type="http://schemas.openxmlformats.org/officeDocument/2006/relationships/customXml" Target="../../customXml/item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824085" y="2595781"/>
            <a:ext cx="10555115" cy="3008346"/>
          </a:xfrm>
        </p:spPr>
        <p:txBody>
          <a:bodyPr wrap="square" lIns="0" tIns="0" rIns="0" bIns="0" anchor="t" anchorCtr="0">
            <a:noAutofit/>
          </a:bodyPr>
          <a:lstStyle>
            <a:lvl1pPr algn="l">
              <a:defRPr sz="6400">
                <a:solidFill>
                  <a:schemeClr val="tx1"/>
                </a:solidFill>
              </a:defRPr>
            </a:lvl1pPr>
          </a:lstStyle>
          <a:p>
            <a:r>
              <a:rPr lang="nl-NL"/>
              <a:t>Titelstijl van model bewerken</a:t>
            </a:r>
          </a:p>
        </p:txBody>
      </p:sp>
      <p:sp>
        <p:nvSpPr>
          <p:cNvPr id="3" name="Subtitel 2"/>
          <p:cNvSpPr>
            <a:spLocks noGrp="1"/>
          </p:cNvSpPr>
          <p:nvPr>
            <p:ph type="subTitle" idx="1" hasCustomPrompt="1"/>
          </p:nvPr>
        </p:nvSpPr>
        <p:spPr>
          <a:xfrm>
            <a:off x="824085" y="1852454"/>
            <a:ext cx="5280000" cy="668867"/>
          </a:xfrm>
        </p:spPr>
        <p:txBody>
          <a:bodyPr wrap="none" lIns="0" tIns="0" rIns="0" bIns="0" anchor="b" anchorCtr="0">
            <a:noAutofit/>
          </a:bodyPr>
          <a:lstStyle>
            <a:lvl1pPr marL="0" indent="0" algn="l">
              <a:lnSpc>
                <a:spcPct val="110000"/>
              </a:lnSpc>
              <a:spcAft>
                <a:spcPts val="0"/>
              </a:spcAft>
              <a:buNone/>
              <a:defRPr sz="1400" b="0" i="0">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titelstijl van het model te bewerken</a:t>
            </a:r>
          </a:p>
        </p:txBody>
      </p:sp>
      <p:sp>
        <p:nvSpPr>
          <p:cNvPr id="4" name="Tijdelijke aanduiding voor datum 3"/>
          <p:cNvSpPr>
            <a:spLocks noGrp="1"/>
          </p:cNvSpPr>
          <p:nvPr>
            <p:ph type="dt" sz="half" idx="10"/>
          </p:nvPr>
        </p:nvSpPr>
        <p:spPr>
          <a:xfrm>
            <a:off x="846664" y="5933000"/>
            <a:ext cx="2844800" cy="645600"/>
          </a:xfrm>
          <a:prstGeom prst="rect">
            <a:avLst/>
          </a:prstGeom>
        </p:spPr>
        <p:txBody>
          <a:bodyPr lIns="0" tIns="0" rIns="0" bIns="0" anchor="t" anchorCtr="0"/>
          <a:lstStyle>
            <a:lvl1pPr>
              <a:defRPr sz="1400" b="0" i="0">
                <a:solidFill>
                  <a:schemeClr val="tx1"/>
                </a:solidFill>
                <a:latin typeface="Arial"/>
                <a:cs typeface="Arial"/>
              </a:defRPr>
            </a:lvl1pPr>
          </a:lstStyle>
          <a:p>
            <a:endParaRPr lang="nl-NL"/>
          </a:p>
        </p:txBody>
      </p:sp>
    </p:spTree>
    <p:extLst>
      <p:ext uri="{BB962C8B-B14F-4D97-AF65-F5344CB8AC3E}">
        <p14:creationId xmlns:p14="http://schemas.microsoft.com/office/powerpoint/2010/main" val="82323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psomming of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p:cNvSpPr>
            <a:spLocks noGrp="1"/>
          </p:cNvSpPr>
          <p:nvPr>
            <p:ph type="sldNum" sz="quarter" idx="12"/>
          </p:nvPr>
        </p:nvSpPr>
        <p:spPr/>
        <p:txBody>
          <a:bodyPr/>
          <a:lstStyle/>
          <a:p>
            <a:fld id="{C67B33B6-CE6D-2541-9A4F-9A9053BF6864}" type="slidenum">
              <a:t>‹nr.›</a:t>
            </a:fld>
            <a:endParaRPr lang="nl-NL"/>
          </a:p>
        </p:txBody>
      </p:sp>
    </p:spTree>
    <p:extLst>
      <p:ext uri="{BB962C8B-B14F-4D97-AF65-F5344CB8AC3E}">
        <p14:creationId xmlns:p14="http://schemas.microsoft.com/office/powerpoint/2010/main" val="2891684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bject (grafiek, tabel ...)">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69256" y="1535502"/>
            <a:ext cx="10463999" cy="439116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p:cNvSpPr>
            <a:spLocks noGrp="1"/>
          </p:cNvSpPr>
          <p:nvPr>
            <p:ph type="sldNum" sz="quarter" idx="12"/>
          </p:nvPr>
        </p:nvSpPr>
        <p:spPr/>
        <p:txBody>
          <a:bodyPr/>
          <a:lstStyle/>
          <a:p>
            <a:fld id="{C67B33B6-CE6D-2541-9A4F-9A9053BF6864}" type="slidenum">
              <a:t>‹nr.›</a:t>
            </a:fld>
            <a:endParaRPr lang="nl-NL"/>
          </a:p>
        </p:txBody>
      </p:sp>
    </p:spTree>
    <p:extLst>
      <p:ext uri="{BB962C8B-B14F-4D97-AF65-F5344CB8AC3E}">
        <p14:creationId xmlns:p14="http://schemas.microsoft.com/office/powerpoint/2010/main" val="4008980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afbeeld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1B020"/>
                </a:solidFill>
              </a:defRPr>
            </a:lvl1pPr>
          </a:lstStyle>
          <a:p>
            <a:r>
              <a:rPr lang="nl-NL"/>
              <a:t>Klik om stijl te bewerken</a:t>
            </a:r>
            <a:endParaRPr lang="en-US"/>
          </a:p>
        </p:txBody>
      </p:sp>
      <p:sp>
        <p:nvSpPr>
          <p:cNvPr id="7" name="Picture Placeholder 6"/>
          <p:cNvSpPr>
            <a:spLocks noGrp="1"/>
          </p:cNvSpPr>
          <p:nvPr>
            <p:ph type="pic" sz="quarter" idx="13"/>
          </p:nvPr>
        </p:nvSpPr>
        <p:spPr>
          <a:xfrm>
            <a:off x="0" y="1988871"/>
            <a:ext cx="12192000" cy="4869129"/>
          </a:xfrm>
          <a:solidFill>
            <a:srgbClr val="898F96"/>
          </a:solidFill>
          <a:ln>
            <a:noFill/>
          </a:ln>
        </p:spPr>
        <p:txBody>
          <a:bodyPr/>
          <a:lstStyle/>
          <a:p>
            <a:r>
              <a:rPr lang="nl-NL"/>
              <a:t>Klik op het pictogram als u een afbeelding wilt toevoegen</a:t>
            </a:r>
            <a:endParaRPr lang="en-US"/>
          </a:p>
        </p:txBody>
      </p:sp>
    </p:spTree>
    <p:extLst>
      <p:ext uri="{BB962C8B-B14F-4D97-AF65-F5344CB8AC3E}">
        <p14:creationId xmlns:p14="http://schemas.microsoft.com/office/powerpoint/2010/main" val="1587252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en meer afbeelding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1B020"/>
                </a:solidFill>
              </a:defRPr>
            </a:lvl1pPr>
          </a:lstStyle>
          <a:p>
            <a:r>
              <a:rPr lang="nl-NL"/>
              <a:t>Klik om stijl te bewerken</a:t>
            </a:r>
            <a:endParaRPr lang="en-US"/>
          </a:p>
        </p:txBody>
      </p:sp>
      <p:sp>
        <p:nvSpPr>
          <p:cNvPr id="5" name="Slide Number Placeholder 4"/>
          <p:cNvSpPr>
            <a:spLocks noGrp="1"/>
          </p:cNvSpPr>
          <p:nvPr>
            <p:ph type="sldNum" sz="quarter" idx="12"/>
          </p:nvPr>
        </p:nvSpPr>
        <p:spPr/>
        <p:txBody>
          <a:bodyPr/>
          <a:lstStyle/>
          <a:p>
            <a:fld id="{C67B33B6-CE6D-2541-9A4F-9A9053BF6864}" type="slidenum">
              <a:rPr lang="en-US"/>
              <a:pPr/>
              <a:t>‹nr.›</a:t>
            </a:fld>
            <a:endParaRPr lang="en-US"/>
          </a:p>
        </p:txBody>
      </p:sp>
    </p:spTree>
    <p:extLst>
      <p:ext uri="{BB962C8B-B14F-4D97-AF65-F5344CB8AC3E}">
        <p14:creationId xmlns:p14="http://schemas.microsoft.com/office/powerpoint/2010/main" val="154103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fbeelding volledig scherm">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rgbClr val="898F96"/>
          </a:solidFill>
          <a:ln>
            <a:noFill/>
          </a:ln>
        </p:spPr>
        <p:txBody>
          <a:bodyPr/>
          <a:lstStyle/>
          <a:p>
            <a:r>
              <a:rPr lang="nl-NL"/>
              <a:t>Klik op het pictogram als u een afbeelding wilt toevoegen</a:t>
            </a:r>
            <a:endParaRPr lang="en-US"/>
          </a:p>
        </p:txBody>
      </p:sp>
    </p:spTree>
    <p:extLst>
      <p:ext uri="{BB962C8B-B14F-4D97-AF65-F5344CB8AC3E}">
        <p14:creationId xmlns:p14="http://schemas.microsoft.com/office/powerpoint/2010/main" val="3364118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fbeelding volledig scherm en teks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rgbClr val="898F96"/>
          </a:solidFill>
          <a:ln>
            <a:noFill/>
          </a:ln>
        </p:spPr>
        <p:txBody>
          <a:bodyPr/>
          <a:lstStyle/>
          <a:p>
            <a:r>
              <a:rPr lang="nl-NL"/>
              <a:t>Klik op het pictogram als u een afbeelding wilt toevoegen</a:t>
            </a:r>
            <a:endParaRPr lang="en-US"/>
          </a:p>
        </p:txBody>
      </p:sp>
      <p:sp>
        <p:nvSpPr>
          <p:cNvPr id="8" name="Text Placeholder 7"/>
          <p:cNvSpPr>
            <a:spLocks noGrp="1"/>
          </p:cNvSpPr>
          <p:nvPr>
            <p:ph type="body" sz="quarter" idx="11"/>
          </p:nvPr>
        </p:nvSpPr>
        <p:spPr>
          <a:xfrm>
            <a:off x="868800" y="838800"/>
            <a:ext cx="2880000" cy="1368000"/>
          </a:xfrm>
          <a:solidFill>
            <a:srgbClr val="D4EEFC"/>
          </a:solidFill>
        </p:spPr>
        <p:txBody>
          <a:bodyPr lIns="144000" tIns="93600" rIns="144000" bIns="93600">
            <a:noAutofit/>
          </a:bodyPr>
          <a:lstStyle>
            <a:lvl1pPr>
              <a:defRPr sz="1400"/>
            </a:lvl1pPr>
            <a:lvl2pPr marL="54000" indent="0">
              <a:buNone/>
              <a:defRPr/>
            </a:lvl2pPr>
          </a:lstStyle>
          <a:p>
            <a:pPr lvl="0"/>
            <a:r>
              <a:rPr lang="nl-NL"/>
              <a:t>Klikken om de tekststijl van het model te bewerken</a:t>
            </a:r>
          </a:p>
        </p:txBody>
      </p:sp>
    </p:spTree>
    <p:extLst>
      <p:ext uri="{BB962C8B-B14F-4D97-AF65-F5344CB8AC3E}">
        <p14:creationId xmlns:p14="http://schemas.microsoft.com/office/powerpoint/2010/main" val="1123316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el onderdeel">
    <p:spTree>
      <p:nvGrpSpPr>
        <p:cNvPr id="1" name=""/>
        <p:cNvGrpSpPr/>
        <p:nvPr/>
      </p:nvGrpSpPr>
      <p:grpSpPr>
        <a:xfrm>
          <a:off x="0" y="0"/>
          <a:ext cx="0" cy="0"/>
          <a:chOff x="0" y="0"/>
          <a:chExt cx="0" cy="0"/>
        </a:xfrm>
      </p:grpSpPr>
      <p:sp>
        <p:nvSpPr>
          <p:cNvPr id="2" name="Title 1"/>
          <p:cNvSpPr>
            <a:spLocks noGrp="1"/>
          </p:cNvSpPr>
          <p:nvPr>
            <p:ph type="title"/>
          </p:nvPr>
        </p:nvSpPr>
        <p:spPr>
          <a:xfrm>
            <a:off x="825600" y="2088000"/>
            <a:ext cx="10430923" cy="3509598"/>
          </a:xfrm>
        </p:spPr>
        <p:txBody>
          <a:bodyPr anchor="t" anchorCtr="0"/>
          <a:lstStyle>
            <a:lvl1pPr>
              <a:defRPr sz="6400">
                <a:solidFill>
                  <a:schemeClr val="tx1"/>
                </a:solidFill>
              </a:defRPr>
            </a:lvl1pPr>
          </a:lstStyle>
          <a:p>
            <a:r>
              <a:rPr lang="nl-NL"/>
              <a:t>Klik om stijl te bewerken</a:t>
            </a:r>
            <a:endParaRPr lang="en-US"/>
          </a:p>
        </p:txBody>
      </p:sp>
      <p:sp>
        <p:nvSpPr>
          <p:cNvPr id="5" name="Slide Number Placeholder 4"/>
          <p:cNvSpPr>
            <a:spLocks noGrp="1"/>
          </p:cNvSpPr>
          <p:nvPr>
            <p:ph type="sldNum" sz="quarter" idx="12"/>
          </p:nvPr>
        </p:nvSpPr>
        <p:spPr/>
        <p:txBody>
          <a:bodyPr/>
          <a:lstStyle/>
          <a:p>
            <a:fld id="{C67B33B6-CE6D-2541-9A4F-9A9053BF6864}" type="slidenum">
              <a:rPr lang="en-US"/>
              <a:pPr/>
              <a:t>‹nr.›</a:t>
            </a:fld>
            <a:endParaRPr lang="en-US"/>
          </a:p>
        </p:txBody>
      </p:sp>
    </p:spTree>
    <p:extLst>
      <p:ext uri="{BB962C8B-B14F-4D97-AF65-F5344CB8AC3E}">
        <p14:creationId xmlns:p14="http://schemas.microsoft.com/office/powerpoint/2010/main" val="3615016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Afsluitende dia">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857954" y="2100964"/>
            <a:ext cx="8319913" cy="2071356"/>
          </a:xfrm>
        </p:spPr>
        <p:txBody>
          <a:bodyPr wrap="square" lIns="0" tIns="0" rIns="0" bIns="0" anchor="t" anchorCtr="0">
            <a:noAutofit/>
          </a:bodyPr>
          <a:lstStyle>
            <a:lvl1pPr algn="l">
              <a:defRPr sz="6400">
                <a:solidFill>
                  <a:schemeClr val="tx1"/>
                </a:solidFill>
              </a:defRPr>
            </a:lvl1pPr>
          </a:lstStyle>
          <a:p>
            <a:r>
              <a:rPr lang="nl-NL"/>
              <a:t>Titelstijl bewerken</a:t>
            </a:r>
          </a:p>
        </p:txBody>
      </p:sp>
      <p:sp>
        <p:nvSpPr>
          <p:cNvPr id="3" name="Subtitel 2"/>
          <p:cNvSpPr>
            <a:spLocks noGrp="1"/>
          </p:cNvSpPr>
          <p:nvPr>
            <p:ph type="subTitle" idx="1" hasCustomPrompt="1"/>
          </p:nvPr>
        </p:nvSpPr>
        <p:spPr>
          <a:xfrm>
            <a:off x="846665" y="4296920"/>
            <a:ext cx="8331201" cy="1236136"/>
          </a:xfrm>
        </p:spPr>
        <p:txBody>
          <a:bodyPr wrap="square" lIns="0" tIns="0" rIns="0" bIns="0" anchor="t" anchorCtr="0">
            <a:noAutofit/>
          </a:bodyPr>
          <a:lstStyle>
            <a:lvl1pPr marL="0" indent="0" algn="l">
              <a:lnSpc>
                <a:spcPct val="110000"/>
              </a:lnSpc>
              <a:spcAft>
                <a:spcPts val="0"/>
              </a:spcAft>
              <a:buNone/>
              <a:defRPr sz="2400" b="0" i="0">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titelstijl van het model te bewerken</a:t>
            </a:r>
          </a:p>
        </p:txBody>
      </p:sp>
      <p:sp>
        <p:nvSpPr>
          <p:cNvPr id="8" name="Tekstvak 4"/>
          <p:cNvSpPr txBox="1"/>
          <p:nvPr userDrawn="1"/>
        </p:nvSpPr>
        <p:spPr>
          <a:xfrm>
            <a:off x="3022007" y="5824662"/>
            <a:ext cx="1538976" cy="597600"/>
          </a:xfrm>
          <a:prstGeom prst="rect">
            <a:avLst/>
          </a:prstGeom>
          <a:noFill/>
        </p:spPr>
        <p:txBody>
          <a:bodyPr wrap="none" rtlCol="0">
            <a:noAutofit/>
          </a:bodyPr>
          <a:lstStyle/>
          <a:p>
            <a:pPr>
              <a:lnSpc>
                <a:spcPct val="110000"/>
              </a:lnSpc>
            </a:pPr>
            <a:endParaRPr lang="nl-NL" sz="1000">
              <a:latin typeface="Arial"/>
              <a:cs typeface="Arial"/>
            </a:endParaRPr>
          </a:p>
        </p:txBody>
      </p:sp>
    </p:spTree>
    <p:extLst>
      <p:ext uri="{BB962C8B-B14F-4D97-AF65-F5344CB8AC3E}">
        <p14:creationId xmlns:p14="http://schemas.microsoft.com/office/powerpoint/2010/main" val="505288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el en object  (kop 2)]">
    <p:spTree>
      <p:nvGrpSpPr>
        <p:cNvPr id="1" name=""/>
        <p:cNvGrpSpPr/>
        <p:nvPr/>
      </p:nvGrpSpPr>
      <p:grpSpPr>
        <a:xfrm>
          <a:off x="0" y="0"/>
          <a:ext cx="0" cy="0"/>
          <a:chOff x="0" y="0"/>
          <a:chExt cx="0" cy="0"/>
        </a:xfrm>
      </p:grpSpPr>
      <p:sp>
        <p:nvSpPr>
          <p:cNvPr id="2" name="Titel 1 (JU-Free)">
            <a:extLst>
              <a:ext uri="{FF2B5EF4-FFF2-40B4-BE49-F238E27FC236}">
                <a16:creationId xmlns:a16="http://schemas.microsoft.com/office/drawing/2014/main" id="{3AA9F256-A255-B520-3B9C-AA63BB5CD4F1}"/>
              </a:ext>
            </a:extLst>
          </p:cNvPr>
          <p:cNvSpPr>
            <a:spLocks noGrp="1"/>
          </p:cNvSpPr>
          <p:nvPr>
            <p:ph type="title" idx="10" hasCustomPrompt="1"/>
          </p:nvPr>
        </p:nvSpPr>
        <p:spPr/>
        <p:txBody>
          <a:bodyPr/>
          <a:lstStyle/>
          <a:p>
            <a:r>
              <a:rPr lang="nl-NL"/>
              <a:t>[Titel]</a:t>
            </a:r>
          </a:p>
        </p:txBody>
      </p:sp>
      <p:sp>
        <p:nvSpPr>
          <p:cNvPr id="6" name="Frame content 2  [PHJU] (JU-Free)">
            <a:extLst>
              <a:ext uri="{FF2B5EF4-FFF2-40B4-BE49-F238E27FC236}">
                <a16:creationId xmlns:a16="http://schemas.microsoft.com/office/drawing/2014/main" id="{2E1EC710-9574-294C-80FE-440703199EBE}"/>
              </a:ext>
            </a:extLst>
          </p:cNvPr>
          <p:cNvSpPr>
            <a:spLocks noGrp="1"/>
          </p:cNvSpPr>
          <p:nvPr>
            <p:ph idx="1" hasCustomPrompt="1"/>
          </p:nvPr>
        </p:nvSpPr>
        <p:spPr bwMode="gray">
          <a:xfrm>
            <a:off x="317500" y="1651000"/>
            <a:ext cx="11569700" cy="4432300"/>
          </a:xfrm>
        </p:spPr>
        <p:txBody>
          <a:bodyPr/>
          <a:lstStyle>
            <a:lvl1pPr>
              <a:defRPr baseline="0"/>
            </a:lvl1pPr>
          </a:lstStyle>
          <a:p>
            <a:pPr lvl="0"/>
            <a:r>
              <a:rPr lang="nl-NL"/>
              <a:t>[Typ tekst of klik op een pictogram om een object in te voegen]</a:t>
            </a:r>
          </a:p>
        </p:txBody>
      </p:sp>
    </p:spTree>
    <p:extLst>
      <p:ext uri="{BB962C8B-B14F-4D97-AF65-F5344CB8AC3E}">
        <p14:creationId xmlns:p14="http://schemas.microsoft.com/office/powerpoint/2010/main" val="301507294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Titeldia+foto+kleurvlak (H1)]">
    <p:spTree>
      <p:nvGrpSpPr>
        <p:cNvPr id="1" name=""/>
        <p:cNvGrpSpPr/>
        <p:nvPr/>
      </p:nvGrpSpPr>
      <p:grpSpPr>
        <a:xfrm>
          <a:off x="0" y="0"/>
          <a:ext cx="0" cy="0"/>
          <a:chOff x="0" y="0"/>
          <a:chExt cx="0" cy="0"/>
        </a:xfrm>
      </p:grpSpPr>
      <p:sp>
        <p:nvSpPr>
          <p:cNvPr id="11" name="Frame 2">
            <a:extLst>
              <a:ext uri="{FF2B5EF4-FFF2-40B4-BE49-F238E27FC236}">
                <a16:creationId xmlns:a16="http://schemas.microsoft.com/office/drawing/2014/main" id="{5D6DD019-01F9-00F4-34C1-B4E7E751C3F6}"/>
              </a:ext>
            </a:extLst>
          </p:cNvPr>
          <p:cNvSpPr txBox="1">
            <a:spLocks/>
          </p:cNvSpPr>
          <p:nvPr userDrawn="1"/>
        </p:nvSpPr>
        <p:spPr bwMode="auto">
          <a:xfrm>
            <a:off x="228600" y="3886200"/>
            <a:ext cx="5867400" cy="2743200"/>
          </a:xfrm>
          <a:custGeom>
            <a:avLst/>
            <a:gdLst>
              <a:gd name="T0" fmla="*/ 0 w 18480"/>
              <a:gd name="T1" fmla="*/ 0 h 8640"/>
              <a:gd name="T2" fmla="*/ 0 w 18480"/>
              <a:gd name="T3" fmla="*/ 8640 h 8640"/>
              <a:gd name="T4" fmla="*/ 18480 w 18480"/>
              <a:gd name="T5" fmla="*/ 8640 h 8640"/>
              <a:gd name="T6" fmla="*/ 18480 w 18480"/>
              <a:gd name="T7" fmla="*/ 2880 h 8640"/>
              <a:gd name="T8" fmla="*/ 15600 w 18480"/>
              <a:gd name="T9" fmla="*/ 0 h 8640"/>
              <a:gd name="T10" fmla="*/ 0 w 18480"/>
              <a:gd name="T11" fmla="*/ 0 h 8640"/>
            </a:gdLst>
            <a:ahLst/>
            <a:cxnLst>
              <a:cxn ang="0">
                <a:pos x="T0" y="T1"/>
              </a:cxn>
              <a:cxn ang="0">
                <a:pos x="T2" y="T3"/>
              </a:cxn>
              <a:cxn ang="0">
                <a:pos x="T4" y="T5"/>
              </a:cxn>
              <a:cxn ang="0">
                <a:pos x="T6" y="T7"/>
              </a:cxn>
              <a:cxn ang="0">
                <a:pos x="T8" y="T9"/>
              </a:cxn>
              <a:cxn ang="0">
                <a:pos x="T10" y="T11"/>
              </a:cxn>
            </a:cxnLst>
            <a:rect l="0" t="0" r="r" b="b"/>
            <a:pathLst>
              <a:path w="18480" h="8640">
                <a:moveTo>
                  <a:pt x="0" y="0"/>
                </a:moveTo>
                <a:cubicBezTo>
                  <a:pt x="0" y="8640"/>
                  <a:pt x="0" y="8640"/>
                  <a:pt x="0" y="8640"/>
                </a:cubicBezTo>
                <a:cubicBezTo>
                  <a:pt x="18480" y="8640"/>
                  <a:pt x="18480" y="8640"/>
                  <a:pt x="18480" y="8640"/>
                </a:cubicBezTo>
                <a:cubicBezTo>
                  <a:pt x="18480" y="2880"/>
                  <a:pt x="18480" y="2880"/>
                  <a:pt x="18480" y="2880"/>
                </a:cubicBezTo>
                <a:cubicBezTo>
                  <a:pt x="18480" y="1289"/>
                  <a:pt x="17191" y="0"/>
                  <a:pt x="15600" y="0"/>
                </a:cubicBezTo>
                <a:lnTo>
                  <a:pt x="0" y="0"/>
                </a:lnTo>
                <a:close/>
              </a:path>
            </a:pathLst>
          </a:custGeom>
          <a:solidFill>
            <a:schemeClr val="accent1"/>
          </a:solidFill>
          <a:ln w="0" cap="flat" cmpd="sng" algn="ctr">
            <a:solidFill>
              <a:srgbClr val="D52B1E">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90000"/>
              </a:lnSpc>
              <a:spcBef>
                <a:spcPts val="1000"/>
              </a:spcBef>
              <a:buFontTx/>
              <a:buNone/>
              <a:defRPr sz="33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31"/>
              <a:t> </a:t>
            </a:r>
          </a:p>
        </p:txBody>
      </p:sp>
      <p:sp>
        <p:nvSpPr>
          <p:cNvPr id="17" name="01_Title 5">
            <a:extLst>
              <a:ext uri="{FF2B5EF4-FFF2-40B4-BE49-F238E27FC236}">
                <a16:creationId xmlns:a16="http://schemas.microsoft.com/office/drawing/2014/main" id="{9C2D24AD-ACAC-EC17-2307-8EE3E5978C3A}"/>
              </a:ext>
            </a:extLst>
          </p:cNvPr>
          <p:cNvSpPr>
            <a:spLocks noGrp="1"/>
          </p:cNvSpPr>
          <p:nvPr>
            <p:ph type="title" hasCustomPrompt="1"/>
          </p:nvPr>
        </p:nvSpPr>
        <p:spPr>
          <a:xfrm>
            <a:off x="685801" y="4330700"/>
            <a:ext cx="4864100" cy="1181100"/>
          </a:xfrm>
        </p:spPr>
        <p:txBody>
          <a:bodyPr/>
          <a:lstStyle>
            <a:lvl1pPr>
              <a:defRPr kumimoji="0" sz="3600" b="1" i="0" u="none" baseline="0">
                <a:solidFill>
                  <a:schemeClr val="bg2">
                    <a:lumMod val="100000"/>
                  </a:schemeClr>
                </a:solidFill>
                <a:latin typeface="RijksSansTT" panose="020B0604020202020204" charset="0"/>
              </a:defRPr>
            </a:lvl1pPr>
          </a:lstStyle>
          <a:p>
            <a:r>
              <a:rPr lang="nl-NL"/>
              <a:t>[Titel]</a:t>
            </a:r>
          </a:p>
        </p:txBody>
      </p:sp>
      <p:sp>
        <p:nvSpPr>
          <p:cNvPr id="18" name="02_Picture Placeholder 4[PHJU]">
            <a:extLst>
              <a:ext uri="{FF2B5EF4-FFF2-40B4-BE49-F238E27FC236}">
                <a16:creationId xmlns:a16="http://schemas.microsoft.com/office/drawing/2014/main" id="{43055CA2-C62E-C96C-F8D3-FF18556D0D58}"/>
              </a:ext>
            </a:extLst>
          </p:cNvPr>
          <p:cNvSpPr>
            <a:spLocks noGrp="1"/>
          </p:cNvSpPr>
          <p:nvPr>
            <p:ph type="pic" idx="1001" hasCustomPrompt="1"/>
          </p:nvPr>
        </p:nvSpPr>
        <p:spPr bwMode="auto">
          <a:xfrm>
            <a:off x="228600" y="1143000"/>
            <a:ext cx="11734800" cy="5486400"/>
          </a:xfrm>
          <a:custGeom>
            <a:avLst/>
            <a:gdLst>
              <a:gd name="connsiteX0" fmla="*/ 0 w 11734800"/>
              <a:gd name="connsiteY0" fmla="*/ 0 h 5486400"/>
              <a:gd name="connsiteX1" fmla="*/ 11734800 w 11734800"/>
              <a:gd name="connsiteY1" fmla="*/ 0 h 5486400"/>
              <a:gd name="connsiteX2" fmla="*/ 11734800 w 11734800"/>
              <a:gd name="connsiteY2" fmla="*/ 4572000 h 5486400"/>
              <a:gd name="connsiteX3" fmla="*/ 10820400 w 11734800"/>
              <a:gd name="connsiteY3" fmla="*/ 5486400 h 5486400"/>
              <a:gd name="connsiteX4" fmla="*/ 6255544 w 11734800"/>
              <a:gd name="connsiteY4" fmla="*/ 5486400 h 5486400"/>
              <a:gd name="connsiteX5" fmla="*/ 5867400 w 11734800"/>
              <a:gd name="connsiteY5" fmla="*/ 5486400 h 5486400"/>
              <a:gd name="connsiteX6" fmla="*/ 5867400 w 11734800"/>
              <a:gd name="connsiteY6" fmla="*/ 3657600 h 5486400"/>
              <a:gd name="connsiteX7" fmla="*/ 4953000 w 11734800"/>
              <a:gd name="connsiteY7" fmla="*/ 2743200 h 5486400"/>
              <a:gd name="connsiteX8" fmla="*/ 0 w 11734800"/>
              <a:gd name="connsiteY8" fmla="*/ 2743200 h 5486400"/>
              <a:gd name="connsiteX9" fmla="*/ 0 w 11734800"/>
              <a:gd name="connsiteY9" fmla="*/ 2543622 h 5486400"/>
              <a:gd name="connsiteX10" fmla="*/ 0 w 11734800"/>
              <a:gd name="connsiteY10"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34800" h="5486400">
                <a:moveTo>
                  <a:pt x="0" y="0"/>
                </a:moveTo>
                <a:lnTo>
                  <a:pt x="11734800" y="0"/>
                </a:lnTo>
                <a:cubicBezTo>
                  <a:pt x="11734800" y="0"/>
                  <a:pt x="11734800" y="0"/>
                  <a:pt x="11734800" y="4572000"/>
                </a:cubicBezTo>
                <a:cubicBezTo>
                  <a:pt x="11734800" y="5077143"/>
                  <a:pt x="11325542" y="5486400"/>
                  <a:pt x="10820400" y="5486400"/>
                </a:cubicBezTo>
                <a:cubicBezTo>
                  <a:pt x="10820400" y="5486400"/>
                  <a:pt x="10820400" y="5486400"/>
                  <a:pt x="6255544" y="5486400"/>
                </a:cubicBezTo>
                <a:lnTo>
                  <a:pt x="5867400" y="5486400"/>
                </a:lnTo>
                <a:cubicBezTo>
                  <a:pt x="5867400" y="3657600"/>
                  <a:pt x="5867400" y="3657600"/>
                  <a:pt x="5867400" y="3657600"/>
                </a:cubicBezTo>
                <a:cubicBezTo>
                  <a:pt x="5867400" y="3152458"/>
                  <a:pt x="5458143" y="2743200"/>
                  <a:pt x="4953000" y="2743200"/>
                </a:cubicBezTo>
                <a:lnTo>
                  <a:pt x="0" y="2743200"/>
                </a:lnTo>
                <a:lnTo>
                  <a:pt x="0" y="2543622"/>
                </a:lnTo>
                <a:cubicBezTo>
                  <a:pt x="0" y="1864519"/>
                  <a:pt x="0" y="1028700"/>
                  <a:pt x="0"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l" defTabSz="914377" rtl="0" eaLnBrk="1" latinLnBrk="0" hangingPunct="1">
              <a:lnSpc>
                <a:spcPct val="100000"/>
              </a:lnSpc>
              <a:spcBef>
                <a:spcPts val="0"/>
              </a:spcBef>
              <a:buFontTx/>
              <a:buNone/>
              <a:defRPr/>
            </a:lvl1pPr>
          </a:lstStyle>
          <a:p>
            <a:r>
              <a:rPr lang="nl-NL"/>
              <a:t>[Afbeelding]</a:t>
            </a:r>
          </a:p>
        </p:txBody>
      </p:sp>
      <p:sp>
        <p:nvSpPr>
          <p:cNvPr id="19" name="03_Subtitle 6[PHJU]"/>
          <p:cNvSpPr>
            <a:spLocks noGrp="1"/>
          </p:cNvSpPr>
          <p:nvPr>
            <p:ph type="subTitle" idx="1" hasCustomPrompt="1"/>
          </p:nvPr>
        </p:nvSpPr>
        <p:spPr>
          <a:xfrm>
            <a:off x="685801" y="5676900"/>
            <a:ext cx="4864100" cy="266700"/>
          </a:xfrm>
        </p:spPr>
        <p:txBody>
          <a:bodyPr/>
          <a:lstStyle>
            <a:lvl1pPr marL="0" indent="0" algn="l">
              <a:lnSpc>
                <a:spcPct val="100000"/>
              </a:lnSpc>
              <a:spcBef>
                <a:spcPts val="0"/>
              </a:spcBef>
              <a:buFont typeface="Arial" panose="020B0604020202020204" pitchFamily="34" charset="0"/>
              <a:buNone/>
              <a:defRPr sz="1600">
                <a:solidFill>
                  <a:schemeClr val="bg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[Spreker: Naam Achternaam]</a:t>
            </a:r>
          </a:p>
        </p:txBody>
      </p:sp>
      <p:sp>
        <p:nvSpPr>
          <p:cNvPr id="20" name="04_Placeholder 7[PHJU]">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85801" y="5956300"/>
            <a:ext cx="4864100" cy="266700"/>
          </a:xfrm>
        </p:spPr>
        <p:txBody>
          <a:bodyPr/>
          <a:lstStyle>
            <a:lvl1pPr marL="0" indent="0">
              <a:lnSpc>
                <a:spcPct val="100000"/>
              </a:lnSpc>
              <a:spcBef>
                <a:spcPts val="0"/>
              </a:spcBef>
              <a:buNone/>
              <a:defRPr sz="1600">
                <a:solidFill>
                  <a:schemeClr val="bg2"/>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a:t>[00 maand </a:t>
            </a:r>
            <a:r>
              <a:rPr lang="nl-NL" err="1"/>
              <a:t>jjjj</a:t>
            </a:r>
            <a:r>
              <a:rPr lang="nl-NL"/>
              <a:t>]</a:t>
            </a:r>
          </a:p>
        </p:txBody>
      </p:sp>
      <p:pic>
        <p:nvPicPr>
          <p:cNvPr id="8" name="Graphic 7">
            <a:extLst>
              <a:ext uri="{FF2B5EF4-FFF2-40B4-BE49-F238E27FC236}">
                <a16:creationId xmlns:a16="http://schemas.microsoft.com/office/drawing/2014/main" id="{931C0F2A-0833-ADB7-5B7D-48FBA6FDB20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80891" y="0"/>
            <a:ext cx="5230220" cy="1206510"/>
          </a:xfrm>
          <a:prstGeom prst="rect">
            <a:avLst/>
          </a:prstGeom>
        </p:spPr>
      </p:pic>
    </p:spTree>
    <p:extLst>
      <p:ext uri="{BB962C8B-B14F-4D97-AF65-F5344CB8AC3E}">
        <p14:creationId xmlns:p14="http://schemas.microsoft.com/office/powerpoint/2010/main" val="3808207891"/>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Quote+foto (H2)]">
    <p:spTree>
      <p:nvGrpSpPr>
        <p:cNvPr id="1" name=""/>
        <p:cNvGrpSpPr/>
        <p:nvPr/>
      </p:nvGrpSpPr>
      <p:grpSpPr>
        <a:xfrm>
          <a:off x="0" y="0"/>
          <a:ext cx="0" cy="0"/>
          <a:chOff x="0" y="0"/>
          <a:chExt cx="0" cy="0"/>
        </a:xfrm>
      </p:grpSpPr>
      <p:sp>
        <p:nvSpPr>
          <p:cNvPr id="10" name="Frame 1">
            <a:extLst>
              <a:ext uri="{FF2B5EF4-FFF2-40B4-BE49-F238E27FC236}">
                <a16:creationId xmlns:a16="http://schemas.microsoft.com/office/drawing/2014/main" id="{2852B30F-3FF7-7CCE-4FBE-1A4E7D8CE0B8}"/>
              </a:ext>
              <a:ext uri="{C183D7F6-B498-43B3-948B-1728B52AA6E4}">
                <adec:decorative xmlns:adec="http://schemas.microsoft.com/office/drawing/2017/decorative" val="1"/>
              </a:ext>
            </a:extLst>
          </p:cNvPr>
          <p:cNvSpPr>
            <a:spLocks/>
          </p:cNvSpPr>
          <p:nvPr userDrawn="1"/>
        </p:nvSpPr>
        <p:spPr bwMode="auto">
          <a:xfrm>
            <a:off x="672917" y="3178355"/>
            <a:ext cx="5165436" cy="1828800"/>
          </a:xfrm>
          <a:custGeom>
            <a:avLst/>
            <a:gdLst>
              <a:gd name="T0" fmla="*/ 17700 w 17700"/>
              <a:gd name="T1" fmla="*/ 5760 h 5760"/>
              <a:gd name="T2" fmla="*/ 740 w 17700"/>
              <a:gd name="T3" fmla="*/ 5760 h 5760"/>
              <a:gd name="T4" fmla="*/ 0 w 17700"/>
              <a:gd name="T5" fmla="*/ 5020 h 5760"/>
              <a:gd name="T6" fmla="*/ 0 w 17700"/>
              <a:gd name="T7" fmla="*/ 0 h 5760"/>
              <a:gd name="T8" fmla="*/ 40 w 17700"/>
              <a:gd name="T9" fmla="*/ 0 h 5760"/>
              <a:gd name="T10" fmla="*/ 40 w 17700"/>
              <a:gd name="T11" fmla="*/ 5020 h 5760"/>
              <a:gd name="T12" fmla="*/ 740 w 17700"/>
              <a:gd name="T13" fmla="*/ 5720 h 5760"/>
              <a:gd name="T14" fmla="*/ 17700 w 17700"/>
              <a:gd name="T15" fmla="*/ 5720 h 5760"/>
              <a:gd name="T16" fmla="*/ 17700 w 17700"/>
              <a:gd name="T17" fmla="*/ 5760 h 5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00" h="5760">
                <a:moveTo>
                  <a:pt x="17700" y="5760"/>
                </a:moveTo>
                <a:cubicBezTo>
                  <a:pt x="740" y="5760"/>
                  <a:pt x="740" y="5760"/>
                  <a:pt x="740" y="5760"/>
                </a:cubicBezTo>
                <a:cubicBezTo>
                  <a:pt x="332" y="5760"/>
                  <a:pt x="0" y="5428"/>
                  <a:pt x="0" y="5020"/>
                </a:cubicBezTo>
                <a:cubicBezTo>
                  <a:pt x="0" y="0"/>
                  <a:pt x="0" y="0"/>
                  <a:pt x="0" y="0"/>
                </a:cubicBezTo>
                <a:cubicBezTo>
                  <a:pt x="40" y="0"/>
                  <a:pt x="40" y="0"/>
                  <a:pt x="40" y="0"/>
                </a:cubicBezTo>
                <a:cubicBezTo>
                  <a:pt x="40" y="5020"/>
                  <a:pt x="40" y="5020"/>
                  <a:pt x="40" y="5020"/>
                </a:cubicBezTo>
                <a:cubicBezTo>
                  <a:pt x="40" y="5406"/>
                  <a:pt x="354" y="5720"/>
                  <a:pt x="740" y="5720"/>
                </a:cubicBezTo>
                <a:cubicBezTo>
                  <a:pt x="17700" y="5720"/>
                  <a:pt x="17700" y="5720"/>
                  <a:pt x="17700" y="5720"/>
                </a:cubicBezTo>
                <a:lnTo>
                  <a:pt x="17700" y="5760"/>
                </a:lnTo>
                <a:close/>
              </a:path>
            </a:pathLst>
          </a:custGeom>
          <a:solidFill>
            <a:schemeClr val="accent1"/>
          </a:solidFill>
          <a:ln>
            <a:solidFill>
              <a:srgbClr val="A5C991"/>
            </a:solidFill>
          </a:ln>
        </p:spPr>
        <p:txBody>
          <a:bodyPr vert="horz" wrap="square" lIns="91440" tIns="45720" rIns="91440" bIns="45720" numCol="1" anchor="t" anchorCtr="0" compatLnSpc="1">
            <a:prstTxWarp prst="textNoShape">
              <a:avLst/>
            </a:prstTxWarp>
          </a:bodyPr>
          <a:lstStyle/>
          <a:p>
            <a:endParaRPr lang="nl-NL" sz="1800"/>
          </a:p>
        </p:txBody>
      </p:sp>
      <p:sp>
        <p:nvSpPr>
          <p:cNvPr id="15" name="01_***Title 2">
            <a:extLst>
              <a:ext uri="{FF2B5EF4-FFF2-40B4-BE49-F238E27FC236}">
                <a16:creationId xmlns:a16="http://schemas.microsoft.com/office/drawing/2014/main" id="{F74B5406-7E67-9DA4-0372-4988A83743AA}"/>
              </a:ext>
            </a:extLst>
          </p:cNvPr>
          <p:cNvSpPr>
            <a:spLocks noGrp="1"/>
          </p:cNvSpPr>
          <p:nvPr>
            <p:ph type="title" hasCustomPrompt="1"/>
          </p:nvPr>
        </p:nvSpPr>
        <p:spPr>
          <a:xfrm>
            <a:off x="914401" y="3136900"/>
            <a:ext cx="4889500" cy="1689100"/>
          </a:xfrm>
        </p:spPr>
        <p:txBody>
          <a:bodyPr/>
          <a:lstStyle>
            <a:lvl1pPr>
              <a:defRPr kumimoji="0" sz="2700" b="0" i="0" u="none" baseline="0">
                <a:solidFill>
                  <a:schemeClr val="tx2">
                    <a:lumMod val="100000"/>
                  </a:schemeClr>
                </a:solidFill>
                <a:latin typeface="RijksoverheidSerif" panose="020B0604020202020204" charset="0"/>
              </a:defRPr>
            </a:lvl1pPr>
          </a:lstStyle>
          <a:p>
            <a:r>
              <a:rPr lang="nl-NL"/>
              <a:t>[“Quote”]</a:t>
            </a:r>
          </a:p>
        </p:txBody>
      </p:sp>
      <p:sp>
        <p:nvSpPr>
          <p:cNvPr id="16" name="02_Frame 3[PHJU]">
            <a:extLst>
              <a:ext uri="{FF2B5EF4-FFF2-40B4-BE49-F238E27FC236}">
                <a16:creationId xmlns:a16="http://schemas.microsoft.com/office/drawing/2014/main" id="{BEB50982-9EAF-EDB2-64C3-AA573900B0F5}"/>
              </a:ext>
            </a:extLst>
          </p:cNvPr>
          <p:cNvSpPr>
            <a:spLocks noGrp="1"/>
          </p:cNvSpPr>
          <p:nvPr>
            <p:ph type="pic" idx="1000" hasCustomPrompt="1"/>
          </p:nvPr>
        </p:nvSpPr>
        <p:spPr bwMode="auto">
          <a:xfrm>
            <a:off x="6134101" y="231777"/>
            <a:ext cx="5829300" cy="6169025"/>
          </a:xfrm>
          <a:custGeom>
            <a:avLst/>
            <a:gdLst>
              <a:gd name="T0" fmla="*/ 0 w 18360"/>
              <a:gd name="T1" fmla="*/ 0 h 19428"/>
              <a:gd name="T2" fmla="*/ 0 w 18360"/>
              <a:gd name="T3" fmla="*/ 19428 h 19428"/>
              <a:gd name="T4" fmla="*/ 18360 w 18360"/>
              <a:gd name="T5" fmla="*/ 19428 h 19428"/>
              <a:gd name="T6" fmla="*/ 18360 w 18360"/>
              <a:gd name="T7" fmla="*/ 2868 h 19428"/>
              <a:gd name="T8" fmla="*/ 15741 w 18360"/>
              <a:gd name="T9" fmla="*/ 0 h 19428"/>
              <a:gd name="T10" fmla="*/ 0 w 18360"/>
              <a:gd name="T11" fmla="*/ 0 h 19428"/>
            </a:gdLst>
            <a:ahLst/>
            <a:cxnLst>
              <a:cxn ang="0">
                <a:pos x="T0" y="T1"/>
              </a:cxn>
              <a:cxn ang="0">
                <a:pos x="T2" y="T3"/>
              </a:cxn>
              <a:cxn ang="0">
                <a:pos x="T4" y="T5"/>
              </a:cxn>
              <a:cxn ang="0">
                <a:pos x="T6" y="T7"/>
              </a:cxn>
              <a:cxn ang="0">
                <a:pos x="T8" y="T9"/>
              </a:cxn>
              <a:cxn ang="0">
                <a:pos x="T10" y="T11"/>
              </a:cxn>
            </a:cxnLst>
            <a:rect l="0" t="0" r="r" b="b"/>
            <a:pathLst>
              <a:path w="18360" h="19428">
                <a:moveTo>
                  <a:pt x="0" y="0"/>
                </a:moveTo>
                <a:cubicBezTo>
                  <a:pt x="0" y="19428"/>
                  <a:pt x="0" y="19428"/>
                  <a:pt x="0" y="19428"/>
                </a:cubicBezTo>
                <a:cubicBezTo>
                  <a:pt x="18360" y="19428"/>
                  <a:pt x="18360" y="19428"/>
                  <a:pt x="18360" y="19428"/>
                </a:cubicBezTo>
                <a:cubicBezTo>
                  <a:pt x="18360" y="2868"/>
                  <a:pt x="18360" y="2868"/>
                  <a:pt x="18360" y="2868"/>
                </a:cubicBezTo>
                <a:cubicBezTo>
                  <a:pt x="18360" y="1365"/>
                  <a:pt x="17210" y="132"/>
                  <a:pt x="15741" y="0"/>
                </a:cubicBezTo>
                <a:lnTo>
                  <a:pt x="0" y="0"/>
                </a:lnTo>
                <a:close/>
              </a:path>
            </a:pathLst>
          </a:custGeom>
          <a:noFill/>
          <a:ln>
            <a:noFill/>
          </a:ln>
        </p:spPr>
        <p:txBody>
          <a:bodyPr vert="horz" wrap="square" lIns="0" tIns="0" rIns="0" bIns="0" numCol="1" anchor="t" anchorCtr="0" compatLnSpc="1">
            <a:prstTxWarp prst="textNoShape">
              <a:avLst/>
            </a:prstTxWarp>
          </a:bodyPr>
          <a:lstStyle>
            <a:lvl1pPr marL="0" indent="0" algn="l" defTabSz="914377" rtl="0" eaLnBrk="1" latinLnBrk="0" hangingPunct="1">
              <a:lnSpc>
                <a:spcPct val="100000"/>
              </a:lnSpc>
              <a:spcBef>
                <a:spcPts val="0"/>
              </a:spcBef>
              <a:buFontTx/>
              <a:buNone/>
              <a:defRPr/>
            </a:lvl1pPr>
          </a:lstStyle>
          <a:p>
            <a:r>
              <a:rPr lang="nl-NL"/>
              <a:t>[Afbeelding]</a:t>
            </a:r>
          </a:p>
        </p:txBody>
      </p:sp>
      <p:sp>
        <p:nvSpPr>
          <p:cNvPr id="17" name="Date Placeholder 4">
            <a:extLst>
              <a:ext uri="{FF2B5EF4-FFF2-40B4-BE49-F238E27FC236}">
                <a16:creationId xmlns:a16="http://schemas.microsoft.com/office/drawing/2014/main" id="{EE9AF505-413B-93EC-911B-AC5C6E994F71}"/>
              </a:ext>
            </a:extLst>
          </p:cNvPr>
          <p:cNvSpPr>
            <a:spLocks noGrp="1"/>
          </p:cNvSpPr>
          <p:nvPr>
            <p:ph type="dt" sz="half" idx="1001"/>
          </p:nvPr>
        </p:nvSpPr>
        <p:spPr>
          <a:xfrm>
            <a:off x="10744200" y="6553200"/>
            <a:ext cx="762000" cy="254000"/>
          </a:xfrm>
        </p:spPr>
        <p:txBody>
          <a:bodyPr/>
          <a:lstStyle/>
          <a:p>
            <a:fld id="{2FF22879-1041-40C5-82C3-7E4922D738C5}" type="datetime4">
              <a:rPr lang="nl-NL" smtClean="0"/>
              <a:t>21 april 2026</a:t>
            </a:fld>
            <a:endParaRPr lang="nl-NL"/>
          </a:p>
        </p:txBody>
      </p:sp>
      <p:sp>
        <p:nvSpPr>
          <p:cNvPr id="18" name="Footer Placeholder 5">
            <a:extLst>
              <a:ext uri="{FF2B5EF4-FFF2-40B4-BE49-F238E27FC236}">
                <a16:creationId xmlns:a16="http://schemas.microsoft.com/office/drawing/2014/main" id="{36C609C9-1103-5AE4-EACF-9B5B6003304D}"/>
              </a:ext>
            </a:extLst>
          </p:cNvPr>
          <p:cNvSpPr>
            <a:spLocks noGrp="1"/>
          </p:cNvSpPr>
          <p:nvPr>
            <p:ph type="ftr" sz="quarter" idx="1002"/>
          </p:nvPr>
        </p:nvSpPr>
        <p:spPr>
          <a:xfrm>
            <a:off x="3073400" y="6553200"/>
            <a:ext cx="6045200" cy="254000"/>
          </a:xfrm>
        </p:spPr>
        <p:txBody>
          <a:bodyPr/>
          <a:lstStyle/>
          <a:p>
            <a:r>
              <a:rPr lang="nl-NL"/>
              <a:t>Typ hier bijvoorbeeld de titel van de presentatie, via Invoegen Kop &amp; voettekst</a:t>
            </a:r>
          </a:p>
        </p:txBody>
      </p:sp>
      <p:sp>
        <p:nvSpPr>
          <p:cNvPr id="19" name="Slide Number Placeholder 6">
            <a:extLst>
              <a:ext uri="{FF2B5EF4-FFF2-40B4-BE49-F238E27FC236}">
                <a16:creationId xmlns:a16="http://schemas.microsoft.com/office/drawing/2014/main" id="{4D26E9E6-144A-BE78-0712-8E5FD1C4B41A}"/>
              </a:ext>
            </a:extLst>
          </p:cNvPr>
          <p:cNvSpPr>
            <a:spLocks noGrp="1"/>
          </p:cNvSpPr>
          <p:nvPr>
            <p:ph type="sldNum" sz="quarter" idx="1003"/>
          </p:nvPr>
        </p:nvSpPr>
        <p:spPr>
          <a:xfrm>
            <a:off x="11569701" y="6553200"/>
            <a:ext cx="393700" cy="254000"/>
          </a:xfrm>
        </p:spPr>
        <p:txBody>
          <a:bodyPr/>
          <a:lstStyle/>
          <a:p>
            <a:fld id="{8F18802B-E4C7-4B2D-B37A-6B7CC3C134EA}" type="slidenum">
              <a:rPr lang="nl-NL" smtClean="0"/>
              <a:pPr/>
              <a:t>‹nr.›</a:t>
            </a:fld>
            <a:endParaRPr lang="nl-NL"/>
          </a:p>
        </p:txBody>
      </p:sp>
    </p:spTree>
    <p:extLst>
      <p:ext uri="{BB962C8B-B14F-4D97-AF65-F5344CB8AC3E}">
        <p14:creationId xmlns:p14="http://schemas.microsoft.com/office/powerpoint/2010/main" val="877243966"/>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Einddia]">
    <p:spTree>
      <p:nvGrpSpPr>
        <p:cNvPr id="1" name=""/>
        <p:cNvGrpSpPr/>
        <p:nvPr/>
      </p:nvGrpSpPr>
      <p:grpSpPr>
        <a:xfrm>
          <a:off x="0" y="0"/>
          <a:ext cx="0" cy="0"/>
          <a:chOff x="0" y="0"/>
          <a:chExt cx="0" cy="0"/>
        </a:xfrm>
      </p:grpSpPr>
      <p:sp>
        <p:nvSpPr>
          <p:cNvPr id="2" name="Frame 2">
            <a:extLst>
              <a:ext uri="{FF2B5EF4-FFF2-40B4-BE49-F238E27FC236}">
                <a16:creationId xmlns:a16="http://schemas.microsoft.com/office/drawing/2014/main" id="{74E82E04-B16D-FF86-2D92-C9646D80BC8B}"/>
              </a:ext>
              <a:ext uri="{C183D7F6-B498-43B3-948B-1728B52AA6E4}">
                <adec:decorative xmlns:adec="http://schemas.microsoft.com/office/drawing/2017/decorative" val="1"/>
              </a:ext>
            </a:extLst>
          </p:cNvPr>
          <p:cNvSpPr>
            <a:spLocks/>
          </p:cNvSpPr>
          <p:nvPr userDrawn="1"/>
        </p:nvSpPr>
        <p:spPr bwMode="auto">
          <a:xfrm flipV="1">
            <a:off x="228600" y="1143000"/>
            <a:ext cx="11734800" cy="5486400"/>
          </a:xfrm>
          <a:custGeom>
            <a:avLst/>
            <a:gdLst>
              <a:gd name="T0" fmla="*/ 0 w 36960"/>
              <a:gd name="T1" fmla="*/ 0 h 17280"/>
              <a:gd name="T2" fmla="*/ 0 w 36960"/>
              <a:gd name="T3" fmla="*/ 17280 h 17280"/>
              <a:gd name="T4" fmla="*/ 34080 w 36960"/>
              <a:gd name="T5" fmla="*/ 17280 h 17280"/>
              <a:gd name="T6" fmla="*/ 36960 w 36960"/>
              <a:gd name="T7" fmla="*/ 14400 h 17280"/>
              <a:gd name="T8" fmla="*/ 36960 w 36960"/>
              <a:gd name="T9" fmla="*/ 0 h 17280"/>
              <a:gd name="T10" fmla="*/ 0 w 36960"/>
              <a:gd name="T11" fmla="*/ 0 h 17280"/>
            </a:gdLst>
            <a:ahLst/>
            <a:cxnLst>
              <a:cxn ang="0">
                <a:pos x="T0" y="T1"/>
              </a:cxn>
              <a:cxn ang="0">
                <a:pos x="T2" y="T3"/>
              </a:cxn>
              <a:cxn ang="0">
                <a:pos x="T4" y="T5"/>
              </a:cxn>
              <a:cxn ang="0">
                <a:pos x="T6" y="T7"/>
              </a:cxn>
              <a:cxn ang="0">
                <a:pos x="T8" y="T9"/>
              </a:cxn>
              <a:cxn ang="0">
                <a:pos x="T10" y="T11"/>
              </a:cxn>
            </a:cxnLst>
            <a:rect l="0" t="0" r="r" b="b"/>
            <a:pathLst>
              <a:path w="36960" h="17280">
                <a:moveTo>
                  <a:pt x="0" y="0"/>
                </a:moveTo>
                <a:cubicBezTo>
                  <a:pt x="0" y="17280"/>
                  <a:pt x="0" y="17280"/>
                  <a:pt x="0" y="17280"/>
                </a:cubicBezTo>
                <a:cubicBezTo>
                  <a:pt x="34080" y="17280"/>
                  <a:pt x="34080" y="17280"/>
                  <a:pt x="34080" y="17280"/>
                </a:cubicBezTo>
                <a:cubicBezTo>
                  <a:pt x="35671" y="17280"/>
                  <a:pt x="36960" y="15991"/>
                  <a:pt x="36960" y="14400"/>
                </a:cubicBezTo>
                <a:cubicBezTo>
                  <a:pt x="36960" y="0"/>
                  <a:pt x="36960" y="0"/>
                  <a:pt x="36960" y="0"/>
                </a:cubicBezTo>
                <a:lnTo>
                  <a:pt x="0" y="0"/>
                </a:lnTo>
                <a:close/>
              </a:path>
            </a:pathLst>
          </a:custGeom>
          <a:solidFill>
            <a:srgbClr val="154273"/>
          </a:solidFill>
          <a:ln>
            <a:noFill/>
          </a:ln>
        </p:spPr>
        <p:txBody>
          <a:bodyPr vert="horz" wrap="square" lIns="91440" tIns="45720" rIns="91440" bIns="45720" numCol="1" anchor="t" anchorCtr="0" compatLnSpc="1">
            <a:prstTxWarp prst="textNoShape">
              <a:avLst/>
            </a:prstTxWarp>
          </a:bodyPr>
          <a:lstStyle/>
          <a:p>
            <a:endParaRPr lang="nl-NL" sz="1800"/>
          </a:p>
        </p:txBody>
      </p:sp>
      <p:sp>
        <p:nvSpPr>
          <p:cNvPr id="13" name="01_Title 4">
            <a:extLst>
              <a:ext uri="{FF2B5EF4-FFF2-40B4-BE49-F238E27FC236}">
                <a16:creationId xmlns:a16="http://schemas.microsoft.com/office/drawing/2014/main" id="{4F96D78F-27C6-182E-99FC-0A9019A1C253}"/>
              </a:ext>
            </a:extLst>
          </p:cNvPr>
          <p:cNvSpPr>
            <a:spLocks noGrp="1"/>
          </p:cNvSpPr>
          <p:nvPr>
            <p:ph type="title" hasCustomPrompt="1"/>
          </p:nvPr>
        </p:nvSpPr>
        <p:spPr>
          <a:xfrm>
            <a:off x="685801" y="1752600"/>
            <a:ext cx="2882900" cy="711200"/>
          </a:xfrm>
        </p:spPr>
        <p:txBody>
          <a:bodyPr/>
          <a:lstStyle>
            <a:lvl1pPr>
              <a:defRPr kumimoji="0" sz="5400" b="1" i="0" u="none" baseline="0">
                <a:solidFill>
                  <a:schemeClr val="bg1">
                    <a:lumMod val="100000"/>
                  </a:schemeClr>
                </a:solidFill>
                <a:latin typeface="RijksSansTT" panose="020B0604020202020204" charset="0"/>
              </a:defRPr>
            </a:lvl1pPr>
          </a:lstStyle>
          <a:p>
            <a:r>
              <a:rPr lang="nl-NL"/>
              <a:t>[Bedankt]</a:t>
            </a:r>
          </a:p>
        </p:txBody>
      </p:sp>
      <p:sp>
        <p:nvSpPr>
          <p:cNvPr id="14" name="02_Subtitle 5[PHJU]"/>
          <p:cNvSpPr>
            <a:spLocks noGrp="1"/>
          </p:cNvSpPr>
          <p:nvPr>
            <p:ph type="subTitle" idx="1" hasCustomPrompt="1"/>
          </p:nvPr>
        </p:nvSpPr>
        <p:spPr>
          <a:xfrm>
            <a:off x="685801" y="2590800"/>
            <a:ext cx="2882900" cy="1092200"/>
          </a:xfrm>
        </p:spPr>
        <p:txBody>
          <a:bodyPr/>
          <a:lstStyle>
            <a:lvl1pPr marL="0" indent="0" algn="l">
              <a:lnSpc>
                <a:spcPct val="105000"/>
              </a:lnSpc>
              <a:spcBef>
                <a:spcPts val="0"/>
              </a:spcBef>
              <a:buFont typeface="Arial" panose="020B0604020202020204" pitchFamily="34" charset="0"/>
              <a:buNone/>
              <a:defRPr sz="17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[Tekst]</a:t>
            </a:r>
          </a:p>
        </p:txBody>
      </p:sp>
      <p:pic>
        <p:nvPicPr>
          <p:cNvPr id="5" name="Graphic 4">
            <a:extLst>
              <a:ext uri="{FF2B5EF4-FFF2-40B4-BE49-F238E27FC236}">
                <a16:creationId xmlns:a16="http://schemas.microsoft.com/office/drawing/2014/main" id="{86D27177-96AF-4FD4-7240-ED195910412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80891" y="0"/>
            <a:ext cx="5230220" cy="1206510"/>
          </a:xfrm>
          <a:prstGeom prst="rect">
            <a:avLst/>
          </a:prstGeom>
        </p:spPr>
      </p:pic>
    </p:spTree>
    <p:extLst>
      <p:ext uri="{BB962C8B-B14F-4D97-AF65-F5344CB8AC3E}">
        <p14:creationId xmlns:p14="http://schemas.microsoft.com/office/powerpoint/2010/main" val="222744736"/>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Object (grafiek, tabel ...)">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69256" y="1535502"/>
            <a:ext cx="10463999" cy="439116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p:cNvSpPr>
            <a:spLocks noGrp="1"/>
          </p:cNvSpPr>
          <p:nvPr>
            <p:ph type="sldNum" sz="quarter" idx="12"/>
          </p:nvPr>
        </p:nvSpPr>
        <p:spPr/>
        <p:txBody>
          <a:bodyPr/>
          <a:lstStyle/>
          <a:p>
            <a:fld id="{C67B33B6-CE6D-2541-9A4F-9A9053BF6864}" type="slidenum">
              <a:t>‹nr.›</a:t>
            </a:fld>
            <a:endParaRPr lang="nl-NL"/>
          </a:p>
        </p:txBody>
      </p:sp>
    </p:spTree>
    <p:extLst>
      <p:ext uri="{BB962C8B-B14F-4D97-AF65-F5344CB8AC3E}">
        <p14:creationId xmlns:p14="http://schemas.microsoft.com/office/powerpoint/2010/main" val="2122717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el en afbeeld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1B020"/>
                </a:solidFill>
              </a:defRPr>
            </a:lvl1pPr>
          </a:lstStyle>
          <a:p>
            <a:r>
              <a:rPr lang="nl-NL"/>
              <a:t>Klik om stijl te bewerken</a:t>
            </a:r>
            <a:endParaRPr lang="en-US"/>
          </a:p>
        </p:txBody>
      </p:sp>
      <p:sp>
        <p:nvSpPr>
          <p:cNvPr id="7" name="Picture Placeholder 6"/>
          <p:cNvSpPr>
            <a:spLocks noGrp="1"/>
          </p:cNvSpPr>
          <p:nvPr>
            <p:ph type="pic" sz="quarter" idx="13"/>
          </p:nvPr>
        </p:nvSpPr>
        <p:spPr>
          <a:xfrm>
            <a:off x="0" y="1988871"/>
            <a:ext cx="12192000" cy="4869129"/>
          </a:xfrm>
          <a:solidFill>
            <a:srgbClr val="898F96"/>
          </a:solidFill>
          <a:ln>
            <a:noFill/>
          </a:ln>
        </p:spPr>
        <p:txBody>
          <a:bodyPr/>
          <a:lstStyle/>
          <a:p>
            <a:r>
              <a:rPr lang="nl-NL"/>
              <a:t>Klik op het pictogram als u een afbeelding wilt toevoegen</a:t>
            </a:r>
            <a:endParaRPr lang="en-US"/>
          </a:p>
        </p:txBody>
      </p:sp>
    </p:spTree>
    <p:extLst>
      <p:ext uri="{BB962C8B-B14F-4D97-AF65-F5344CB8AC3E}">
        <p14:creationId xmlns:p14="http://schemas.microsoft.com/office/powerpoint/2010/main" val="35960103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Afbeelding volledig scherm">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rgbClr val="898F96"/>
          </a:solidFill>
          <a:ln>
            <a:noFill/>
          </a:ln>
        </p:spPr>
        <p:txBody>
          <a:bodyPr/>
          <a:lstStyle/>
          <a:p>
            <a:r>
              <a:rPr lang="nl-NL"/>
              <a:t>Klik op het pictogram als u een afbeelding wilt toevoegen</a:t>
            </a:r>
            <a:endParaRPr lang="en-US"/>
          </a:p>
        </p:txBody>
      </p:sp>
    </p:spTree>
    <p:extLst>
      <p:ext uri="{BB962C8B-B14F-4D97-AF65-F5344CB8AC3E}">
        <p14:creationId xmlns:p14="http://schemas.microsoft.com/office/powerpoint/2010/main" val="324194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Afbeelding volledig scherm en teks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rgbClr val="898F96"/>
          </a:solidFill>
          <a:ln>
            <a:noFill/>
          </a:ln>
        </p:spPr>
        <p:txBody>
          <a:bodyPr/>
          <a:lstStyle/>
          <a:p>
            <a:r>
              <a:rPr lang="nl-NL"/>
              <a:t>Klik op het pictogram als u een afbeelding wilt toevoegen</a:t>
            </a:r>
            <a:endParaRPr lang="en-US"/>
          </a:p>
        </p:txBody>
      </p:sp>
      <p:sp>
        <p:nvSpPr>
          <p:cNvPr id="8" name="Text Placeholder 7"/>
          <p:cNvSpPr>
            <a:spLocks noGrp="1"/>
          </p:cNvSpPr>
          <p:nvPr>
            <p:ph type="body" sz="quarter" idx="11"/>
          </p:nvPr>
        </p:nvSpPr>
        <p:spPr>
          <a:xfrm>
            <a:off x="868800" y="838800"/>
            <a:ext cx="2880000" cy="1368000"/>
          </a:xfrm>
          <a:solidFill>
            <a:srgbClr val="D4EEFC"/>
          </a:solidFill>
        </p:spPr>
        <p:txBody>
          <a:bodyPr lIns="144000" tIns="93600" rIns="144000" bIns="93600">
            <a:noAutofit/>
          </a:bodyPr>
          <a:lstStyle>
            <a:lvl1pPr>
              <a:defRPr sz="1400"/>
            </a:lvl1pPr>
            <a:lvl2pPr marL="54000" indent="0">
              <a:buNone/>
              <a:defRPr/>
            </a:lvl2pPr>
          </a:lstStyle>
          <a:p>
            <a:pPr lvl="0"/>
            <a:r>
              <a:rPr lang="nl-NL"/>
              <a:t>Klikken om de tekststijl van het model te bewerken</a:t>
            </a:r>
          </a:p>
        </p:txBody>
      </p:sp>
    </p:spTree>
    <p:extLst>
      <p:ext uri="{BB962C8B-B14F-4D97-AF65-F5344CB8AC3E}">
        <p14:creationId xmlns:p14="http://schemas.microsoft.com/office/powerpoint/2010/main" val="28516498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824085" y="2595781"/>
            <a:ext cx="10555115" cy="3008346"/>
          </a:xfrm>
        </p:spPr>
        <p:txBody>
          <a:bodyPr wrap="square" lIns="0" tIns="0" rIns="0" bIns="0" anchor="t" anchorCtr="0">
            <a:noAutofit/>
          </a:bodyPr>
          <a:lstStyle>
            <a:lvl1pPr algn="l">
              <a:defRPr sz="6400">
                <a:solidFill>
                  <a:schemeClr val="tx1"/>
                </a:solidFill>
              </a:defRPr>
            </a:lvl1pPr>
          </a:lstStyle>
          <a:p>
            <a:r>
              <a:rPr lang="nl-NL"/>
              <a:t>Titelstijl van model bewerken</a:t>
            </a:r>
          </a:p>
        </p:txBody>
      </p:sp>
      <p:sp>
        <p:nvSpPr>
          <p:cNvPr id="3" name="Subtitel 2"/>
          <p:cNvSpPr>
            <a:spLocks noGrp="1"/>
          </p:cNvSpPr>
          <p:nvPr>
            <p:ph type="subTitle" idx="1" hasCustomPrompt="1"/>
          </p:nvPr>
        </p:nvSpPr>
        <p:spPr>
          <a:xfrm>
            <a:off x="824085" y="1852454"/>
            <a:ext cx="5280000" cy="668867"/>
          </a:xfrm>
        </p:spPr>
        <p:txBody>
          <a:bodyPr wrap="none" lIns="0" tIns="0" rIns="0" bIns="0" anchor="b" anchorCtr="0">
            <a:noAutofit/>
          </a:bodyPr>
          <a:lstStyle>
            <a:lvl1pPr marL="0" indent="0" algn="l">
              <a:lnSpc>
                <a:spcPct val="110000"/>
              </a:lnSpc>
              <a:spcAft>
                <a:spcPts val="0"/>
              </a:spcAft>
              <a:buNone/>
              <a:defRPr sz="1400" b="0" i="0">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titelstijl van het model te bewerken</a:t>
            </a:r>
          </a:p>
        </p:txBody>
      </p:sp>
      <p:sp>
        <p:nvSpPr>
          <p:cNvPr id="4" name="Tijdelijke aanduiding voor datum 3"/>
          <p:cNvSpPr>
            <a:spLocks noGrp="1"/>
          </p:cNvSpPr>
          <p:nvPr>
            <p:ph type="dt" sz="half" idx="10"/>
          </p:nvPr>
        </p:nvSpPr>
        <p:spPr>
          <a:xfrm>
            <a:off x="846664" y="5933000"/>
            <a:ext cx="2844800" cy="645600"/>
          </a:xfrm>
          <a:prstGeom prst="rect">
            <a:avLst/>
          </a:prstGeom>
        </p:spPr>
        <p:txBody>
          <a:bodyPr lIns="0" tIns="0" rIns="0" bIns="0" anchor="t" anchorCtr="0"/>
          <a:lstStyle>
            <a:lvl1pPr>
              <a:defRPr sz="1400" b="0" i="0">
                <a:solidFill>
                  <a:schemeClr val="tx1"/>
                </a:solidFill>
                <a:latin typeface="Arial"/>
                <a:cs typeface="Arial"/>
              </a:defRPr>
            </a:lvl1pPr>
          </a:lstStyle>
          <a:p>
            <a:endParaRPr lang="nl-NL"/>
          </a:p>
        </p:txBody>
      </p:sp>
    </p:spTree>
    <p:extLst>
      <p:ext uri="{BB962C8B-B14F-4D97-AF65-F5344CB8AC3E}">
        <p14:creationId xmlns:p14="http://schemas.microsoft.com/office/powerpoint/2010/main" val="812781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el en opsomming of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p:cNvSpPr>
            <a:spLocks noGrp="1"/>
          </p:cNvSpPr>
          <p:nvPr>
            <p:ph type="sldNum" sz="quarter" idx="12"/>
          </p:nvPr>
        </p:nvSpPr>
        <p:spPr/>
        <p:txBody>
          <a:bodyPr/>
          <a:lstStyle/>
          <a:p>
            <a:fld id="{C67B33B6-CE6D-2541-9A4F-9A9053BF6864}" type="slidenum">
              <a:t>‹nr.›</a:t>
            </a:fld>
            <a:endParaRPr lang="nl-NL"/>
          </a:p>
        </p:txBody>
      </p:sp>
    </p:spTree>
    <p:extLst>
      <p:ext uri="{BB962C8B-B14F-4D97-AF65-F5344CB8AC3E}">
        <p14:creationId xmlns:p14="http://schemas.microsoft.com/office/powerpoint/2010/main" val="41317010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bject (grafiek, tabel ...)">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69256" y="1535502"/>
            <a:ext cx="10463999" cy="439116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p:cNvSpPr>
            <a:spLocks noGrp="1"/>
          </p:cNvSpPr>
          <p:nvPr>
            <p:ph type="sldNum" sz="quarter" idx="12"/>
          </p:nvPr>
        </p:nvSpPr>
        <p:spPr/>
        <p:txBody>
          <a:bodyPr/>
          <a:lstStyle/>
          <a:p>
            <a:fld id="{C67B33B6-CE6D-2541-9A4F-9A9053BF6864}" type="slidenum">
              <a:t>‹nr.›</a:t>
            </a:fld>
            <a:endParaRPr lang="nl-NL"/>
          </a:p>
        </p:txBody>
      </p:sp>
    </p:spTree>
    <p:extLst>
      <p:ext uri="{BB962C8B-B14F-4D97-AF65-F5344CB8AC3E}">
        <p14:creationId xmlns:p14="http://schemas.microsoft.com/office/powerpoint/2010/main" val="18585091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en afbeeld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1B020"/>
                </a:solidFill>
              </a:defRPr>
            </a:lvl1pPr>
          </a:lstStyle>
          <a:p>
            <a:r>
              <a:rPr lang="nl-NL"/>
              <a:t>Klik om stijl te bewerken</a:t>
            </a:r>
            <a:endParaRPr lang="en-US"/>
          </a:p>
        </p:txBody>
      </p:sp>
      <p:sp>
        <p:nvSpPr>
          <p:cNvPr id="7" name="Picture Placeholder 6"/>
          <p:cNvSpPr>
            <a:spLocks noGrp="1"/>
          </p:cNvSpPr>
          <p:nvPr>
            <p:ph type="pic" sz="quarter" idx="13"/>
          </p:nvPr>
        </p:nvSpPr>
        <p:spPr>
          <a:xfrm>
            <a:off x="0" y="1988871"/>
            <a:ext cx="12192000" cy="4869129"/>
          </a:xfrm>
          <a:solidFill>
            <a:srgbClr val="898F96"/>
          </a:solidFill>
          <a:ln>
            <a:noFill/>
          </a:ln>
        </p:spPr>
        <p:txBody>
          <a:bodyPr/>
          <a:lstStyle/>
          <a:p>
            <a:r>
              <a:rPr lang="nl-NL"/>
              <a:t>Klik op het pictogram als u een afbeelding wilt toevoegen</a:t>
            </a:r>
            <a:endParaRPr lang="en-US"/>
          </a:p>
        </p:txBody>
      </p:sp>
    </p:spTree>
    <p:extLst>
      <p:ext uri="{BB962C8B-B14F-4D97-AF65-F5344CB8AC3E}">
        <p14:creationId xmlns:p14="http://schemas.microsoft.com/office/powerpoint/2010/main" val="31569445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el en meer afbeelding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1B020"/>
                </a:solidFill>
              </a:defRPr>
            </a:lvl1pPr>
          </a:lstStyle>
          <a:p>
            <a:r>
              <a:rPr lang="nl-NL"/>
              <a:t>Klik om stijl te bewerken</a:t>
            </a:r>
            <a:endParaRPr lang="en-US"/>
          </a:p>
        </p:txBody>
      </p:sp>
      <p:sp>
        <p:nvSpPr>
          <p:cNvPr id="5" name="Slide Number Placeholder 4"/>
          <p:cNvSpPr>
            <a:spLocks noGrp="1"/>
          </p:cNvSpPr>
          <p:nvPr>
            <p:ph type="sldNum" sz="quarter" idx="12"/>
          </p:nvPr>
        </p:nvSpPr>
        <p:spPr/>
        <p:txBody>
          <a:bodyPr/>
          <a:lstStyle/>
          <a:p>
            <a:fld id="{C67B33B6-CE6D-2541-9A4F-9A9053BF6864}" type="slidenum">
              <a:rPr lang="en-US"/>
              <a:pPr/>
              <a:t>‹nr.›</a:t>
            </a:fld>
            <a:endParaRPr lang="en-US"/>
          </a:p>
        </p:txBody>
      </p:sp>
    </p:spTree>
    <p:extLst>
      <p:ext uri="{BB962C8B-B14F-4D97-AF65-F5344CB8AC3E}">
        <p14:creationId xmlns:p14="http://schemas.microsoft.com/office/powerpoint/2010/main" val="33300452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fbeelding volledig scherm">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rgbClr val="898F96"/>
          </a:solidFill>
          <a:ln>
            <a:noFill/>
          </a:ln>
        </p:spPr>
        <p:txBody>
          <a:bodyPr/>
          <a:lstStyle/>
          <a:p>
            <a:r>
              <a:rPr lang="nl-NL"/>
              <a:t>Klik op het pictogram als u een afbeelding wilt toevoegen</a:t>
            </a:r>
            <a:endParaRPr lang="en-US"/>
          </a:p>
        </p:txBody>
      </p:sp>
    </p:spTree>
    <p:extLst>
      <p:ext uri="{BB962C8B-B14F-4D97-AF65-F5344CB8AC3E}">
        <p14:creationId xmlns:p14="http://schemas.microsoft.com/office/powerpoint/2010/main" val="29197121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fbeelding volledig scherm en teks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rgbClr val="898F96"/>
          </a:solidFill>
          <a:ln>
            <a:noFill/>
          </a:ln>
        </p:spPr>
        <p:txBody>
          <a:bodyPr/>
          <a:lstStyle/>
          <a:p>
            <a:r>
              <a:rPr lang="nl-NL"/>
              <a:t>Klik op het pictogram als u een afbeelding wilt toevoegen</a:t>
            </a:r>
            <a:endParaRPr lang="en-US"/>
          </a:p>
        </p:txBody>
      </p:sp>
      <p:sp>
        <p:nvSpPr>
          <p:cNvPr id="8" name="Text Placeholder 7"/>
          <p:cNvSpPr>
            <a:spLocks noGrp="1"/>
          </p:cNvSpPr>
          <p:nvPr>
            <p:ph type="body" sz="quarter" idx="11"/>
          </p:nvPr>
        </p:nvSpPr>
        <p:spPr>
          <a:xfrm>
            <a:off x="868800" y="838800"/>
            <a:ext cx="2880000" cy="1368000"/>
          </a:xfrm>
          <a:solidFill>
            <a:srgbClr val="D4EEFC"/>
          </a:solidFill>
        </p:spPr>
        <p:txBody>
          <a:bodyPr lIns="144000" tIns="93600" rIns="144000" bIns="93600">
            <a:noAutofit/>
          </a:bodyPr>
          <a:lstStyle>
            <a:lvl1pPr>
              <a:defRPr sz="1400"/>
            </a:lvl1pPr>
            <a:lvl2pPr marL="54000" indent="0">
              <a:buNone/>
              <a:defRPr/>
            </a:lvl2pPr>
          </a:lstStyle>
          <a:p>
            <a:pPr lvl="0"/>
            <a:r>
              <a:rPr lang="nl-NL"/>
              <a:t>Klikken om de tekststijl van het model te bewerken</a:t>
            </a:r>
          </a:p>
        </p:txBody>
      </p:sp>
    </p:spTree>
    <p:extLst>
      <p:ext uri="{BB962C8B-B14F-4D97-AF65-F5344CB8AC3E}">
        <p14:creationId xmlns:p14="http://schemas.microsoft.com/office/powerpoint/2010/main" val="25777046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el onderdeel">
    <p:spTree>
      <p:nvGrpSpPr>
        <p:cNvPr id="1" name=""/>
        <p:cNvGrpSpPr/>
        <p:nvPr/>
      </p:nvGrpSpPr>
      <p:grpSpPr>
        <a:xfrm>
          <a:off x="0" y="0"/>
          <a:ext cx="0" cy="0"/>
          <a:chOff x="0" y="0"/>
          <a:chExt cx="0" cy="0"/>
        </a:xfrm>
      </p:grpSpPr>
      <p:sp>
        <p:nvSpPr>
          <p:cNvPr id="2" name="Title 1"/>
          <p:cNvSpPr>
            <a:spLocks noGrp="1"/>
          </p:cNvSpPr>
          <p:nvPr>
            <p:ph type="title"/>
          </p:nvPr>
        </p:nvSpPr>
        <p:spPr>
          <a:xfrm>
            <a:off x="825600" y="2088000"/>
            <a:ext cx="10430923" cy="3509598"/>
          </a:xfrm>
        </p:spPr>
        <p:txBody>
          <a:bodyPr anchor="t" anchorCtr="0"/>
          <a:lstStyle>
            <a:lvl1pPr>
              <a:defRPr sz="6400">
                <a:solidFill>
                  <a:schemeClr val="tx1"/>
                </a:solidFill>
              </a:defRPr>
            </a:lvl1pPr>
          </a:lstStyle>
          <a:p>
            <a:r>
              <a:rPr lang="nl-NL"/>
              <a:t>Klik om stijl te bewerken</a:t>
            </a:r>
            <a:endParaRPr lang="en-US"/>
          </a:p>
        </p:txBody>
      </p:sp>
      <p:sp>
        <p:nvSpPr>
          <p:cNvPr id="5" name="Slide Number Placeholder 4"/>
          <p:cNvSpPr>
            <a:spLocks noGrp="1"/>
          </p:cNvSpPr>
          <p:nvPr>
            <p:ph type="sldNum" sz="quarter" idx="12"/>
          </p:nvPr>
        </p:nvSpPr>
        <p:spPr/>
        <p:txBody>
          <a:bodyPr/>
          <a:lstStyle/>
          <a:p>
            <a:fld id="{C67B33B6-CE6D-2541-9A4F-9A9053BF6864}" type="slidenum">
              <a:rPr lang="en-US"/>
              <a:pPr/>
              <a:t>‹nr.›</a:t>
            </a:fld>
            <a:endParaRPr lang="en-US"/>
          </a:p>
        </p:txBody>
      </p:sp>
    </p:spTree>
    <p:extLst>
      <p:ext uri="{BB962C8B-B14F-4D97-AF65-F5344CB8AC3E}">
        <p14:creationId xmlns:p14="http://schemas.microsoft.com/office/powerpoint/2010/main" val="33304998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Afsluitende 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857954" y="2100964"/>
            <a:ext cx="8319913" cy="2071356"/>
          </a:xfrm>
        </p:spPr>
        <p:txBody>
          <a:bodyPr wrap="square" lIns="0" tIns="0" rIns="0" bIns="0" anchor="t" anchorCtr="0">
            <a:noAutofit/>
          </a:bodyPr>
          <a:lstStyle>
            <a:lvl1pPr algn="l">
              <a:defRPr sz="6400">
                <a:solidFill>
                  <a:schemeClr val="tx1"/>
                </a:solidFill>
              </a:defRPr>
            </a:lvl1pPr>
          </a:lstStyle>
          <a:p>
            <a:r>
              <a:rPr lang="nl-NL"/>
              <a:t>Titelstijl bewerken</a:t>
            </a:r>
          </a:p>
        </p:txBody>
      </p:sp>
      <p:sp>
        <p:nvSpPr>
          <p:cNvPr id="3" name="Subtitel 2"/>
          <p:cNvSpPr>
            <a:spLocks noGrp="1"/>
          </p:cNvSpPr>
          <p:nvPr>
            <p:ph type="subTitle" idx="1" hasCustomPrompt="1"/>
          </p:nvPr>
        </p:nvSpPr>
        <p:spPr>
          <a:xfrm>
            <a:off x="846665" y="4296920"/>
            <a:ext cx="8331201" cy="1236136"/>
          </a:xfrm>
        </p:spPr>
        <p:txBody>
          <a:bodyPr wrap="square" lIns="0" tIns="0" rIns="0" bIns="0" anchor="t" anchorCtr="0">
            <a:noAutofit/>
          </a:bodyPr>
          <a:lstStyle>
            <a:lvl1pPr marL="0" indent="0" algn="l">
              <a:lnSpc>
                <a:spcPct val="110000"/>
              </a:lnSpc>
              <a:spcAft>
                <a:spcPts val="0"/>
              </a:spcAft>
              <a:buNone/>
              <a:defRPr sz="2400" b="0" i="0">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titelstijl van het model te bewerken</a:t>
            </a:r>
          </a:p>
        </p:txBody>
      </p:sp>
      <p:sp>
        <p:nvSpPr>
          <p:cNvPr id="8" name="Tekstvak 4"/>
          <p:cNvSpPr txBox="1"/>
          <p:nvPr userDrawn="1"/>
        </p:nvSpPr>
        <p:spPr>
          <a:xfrm>
            <a:off x="3022007" y="5824662"/>
            <a:ext cx="1538976" cy="597600"/>
          </a:xfrm>
          <a:prstGeom prst="rect">
            <a:avLst/>
          </a:prstGeom>
          <a:noFill/>
        </p:spPr>
        <p:txBody>
          <a:bodyPr wrap="none" rtlCol="0">
            <a:noAutofit/>
          </a:bodyPr>
          <a:lstStyle/>
          <a:p>
            <a:pPr>
              <a:lnSpc>
                <a:spcPct val="110000"/>
              </a:lnSpc>
            </a:pPr>
            <a:endParaRPr lang="nl-NL" sz="1000">
              <a:latin typeface="Arial"/>
              <a:cs typeface="Arial"/>
            </a:endParaRPr>
          </a:p>
        </p:txBody>
      </p:sp>
    </p:spTree>
    <p:extLst>
      <p:ext uri="{BB962C8B-B14F-4D97-AF65-F5344CB8AC3E}">
        <p14:creationId xmlns:p14="http://schemas.microsoft.com/office/powerpoint/2010/main" val="23333216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Titeldia (kop 1)]">
    <p:spTree>
      <p:nvGrpSpPr>
        <p:cNvPr id="1" name=""/>
        <p:cNvGrpSpPr/>
        <p:nvPr/>
      </p:nvGrpSpPr>
      <p:grpSpPr>
        <a:xfrm>
          <a:off x="0" y="0"/>
          <a:ext cx="0" cy="0"/>
          <a:chOff x="0" y="0"/>
          <a:chExt cx="0" cy="0"/>
        </a:xfrm>
      </p:grpSpPr>
      <p:sp>
        <p:nvSpPr>
          <p:cNvPr id="5" name="Frame 1">
            <a:extLst>
              <a:ext uri="{FF2B5EF4-FFF2-40B4-BE49-F238E27FC236}">
                <a16:creationId xmlns:a16="http://schemas.microsoft.com/office/drawing/2014/main" id="{0B0C0BDF-F2D6-5495-548E-F8B6AFAC2F21}"/>
              </a:ext>
            </a:extLst>
          </p:cNvPr>
          <p:cNvSpPr>
            <a:spLocks noSelect="1"/>
          </p:cNvSpPr>
          <p:nvPr userDrawn="1"/>
        </p:nvSpPr>
        <p:spPr bwMode="gray">
          <a:xfrm>
            <a:off x="317500" y="2501900"/>
            <a:ext cx="11557000" cy="4038600"/>
          </a:xfrm>
          <a:custGeom>
            <a:avLst/>
            <a:gdLst>
              <a:gd name="T0" fmla="*/ 0 w 36404"/>
              <a:gd name="T1" fmla="*/ 0 h 12720"/>
              <a:gd name="T2" fmla="*/ 0 w 36404"/>
              <a:gd name="T3" fmla="*/ 9720 h 12720"/>
              <a:gd name="T4" fmla="*/ 3001 w 36404"/>
              <a:gd name="T5" fmla="*/ 12720 h 12720"/>
              <a:gd name="T6" fmla="*/ 36404 w 36404"/>
              <a:gd name="T7" fmla="*/ 12720 h 12720"/>
              <a:gd name="T8" fmla="*/ 36404 w 36404"/>
              <a:gd name="T9" fmla="*/ 0 h 12720"/>
              <a:gd name="T10" fmla="*/ 0 w 36404"/>
              <a:gd name="T11" fmla="*/ 0 h 12720"/>
            </a:gdLst>
            <a:ahLst/>
            <a:cxnLst>
              <a:cxn ang="0">
                <a:pos x="T0" y="T1"/>
              </a:cxn>
              <a:cxn ang="0">
                <a:pos x="T2" y="T3"/>
              </a:cxn>
              <a:cxn ang="0">
                <a:pos x="T4" y="T5"/>
              </a:cxn>
              <a:cxn ang="0">
                <a:pos x="T6" y="T7"/>
              </a:cxn>
              <a:cxn ang="0">
                <a:pos x="T8" y="T9"/>
              </a:cxn>
              <a:cxn ang="0">
                <a:pos x="T10" y="T11"/>
              </a:cxn>
            </a:cxnLst>
            <a:rect l="0" t="0" r="r" b="b"/>
            <a:pathLst>
              <a:path w="36404" h="12720">
                <a:moveTo>
                  <a:pt x="0" y="0"/>
                </a:moveTo>
                <a:cubicBezTo>
                  <a:pt x="0" y="9720"/>
                  <a:pt x="0" y="9720"/>
                  <a:pt x="0" y="9720"/>
                </a:cubicBezTo>
                <a:cubicBezTo>
                  <a:pt x="0" y="11377"/>
                  <a:pt x="1344" y="12720"/>
                  <a:pt x="3001" y="12720"/>
                </a:cubicBezTo>
                <a:cubicBezTo>
                  <a:pt x="36404" y="12720"/>
                  <a:pt x="36404" y="12720"/>
                  <a:pt x="36404" y="12720"/>
                </a:cubicBezTo>
                <a:cubicBezTo>
                  <a:pt x="36404" y="0"/>
                  <a:pt x="36404" y="0"/>
                  <a:pt x="36404" y="0"/>
                </a:cubicBezTo>
                <a:lnTo>
                  <a:pt x="0" y="0"/>
                </a:lnTo>
                <a:close/>
              </a:path>
            </a:pathLst>
          </a:custGeom>
          <a:solidFill>
            <a:srgbClr val="FBDDB3"/>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2" name="Rectangle 2">
            <a:extLst>
              <a:ext uri="{FF2B5EF4-FFF2-40B4-BE49-F238E27FC236}">
                <a16:creationId xmlns:a16="http://schemas.microsoft.com/office/drawing/2014/main" id="{0D21AB50-5D41-AF14-2580-A2FF3CFF94D4}"/>
              </a:ext>
            </a:extLst>
          </p:cNvPr>
          <p:cNvSpPr>
            <a:spLocks noSelect="1" noChangeArrowheads="1"/>
          </p:cNvSpPr>
          <p:nvPr userDrawn="1"/>
        </p:nvSpPr>
        <p:spPr bwMode="gray">
          <a:xfrm>
            <a:off x="0" y="5305425"/>
            <a:ext cx="6000750" cy="600075"/>
          </a:xfrm>
          <a:prstGeom prst="rect">
            <a:avLst/>
          </a:prstGeom>
          <a:solidFill>
            <a:srgbClr val="D10A0F"/>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3" name="Frame 3">
            <a:extLst>
              <a:ext uri="{FF2B5EF4-FFF2-40B4-BE49-F238E27FC236}">
                <a16:creationId xmlns:a16="http://schemas.microsoft.com/office/drawing/2014/main" id="{95E516FA-F697-E94B-4C69-7E7BE0B6F89D}"/>
              </a:ext>
            </a:extLst>
          </p:cNvPr>
          <p:cNvSpPr>
            <a:spLocks noSelect="1"/>
          </p:cNvSpPr>
          <p:nvPr userDrawn="1"/>
        </p:nvSpPr>
        <p:spPr bwMode="gray">
          <a:xfrm>
            <a:off x="11006138" y="5483225"/>
            <a:ext cx="868363" cy="1057275"/>
          </a:xfrm>
          <a:custGeom>
            <a:avLst/>
            <a:gdLst>
              <a:gd name="T0" fmla="*/ 0 w 547"/>
              <a:gd name="T1" fmla="*/ 666 h 666"/>
              <a:gd name="T2" fmla="*/ 547 w 547"/>
              <a:gd name="T3" fmla="*/ 666 h 666"/>
              <a:gd name="T4" fmla="*/ 547 w 547"/>
              <a:gd name="T5" fmla="*/ 0 h 666"/>
              <a:gd name="T6" fmla="*/ 0 w 547"/>
              <a:gd name="T7" fmla="*/ 666 h 666"/>
            </a:gdLst>
            <a:ahLst/>
            <a:cxnLst>
              <a:cxn ang="0">
                <a:pos x="T0" y="T1"/>
              </a:cxn>
              <a:cxn ang="0">
                <a:pos x="T2" y="T3"/>
              </a:cxn>
              <a:cxn ang="0">
                <a:pos x="T4" y="T5"/>
              </a:cxn>
              <a:cxn ang="0">
                <a:pos x="T6" y="T7"/>
              </a:cxn>
            </a:cxnLst>
            <a:rect l="0" t="0" r="r" b="b"/>
            <a:pathLst>
              <a:path w="547" h="666">
                <a:moveTo>
                  <a:pt x="0" y="666"/>
                </a:moveTo>
                <a:lnTo>
                  <a:pt x="547" y="666"/>
                </a:lnTo>
                <a:lnTo>
                  <a:pt x="547" y="0"/>
                </a:lnTo>
                <a:lnTo>
                  <a:pt x="0" y="666"/>
                </a:lnTo>
                <a:close/>
              </a:path>
            </a:pathLst>
          </a:custGeom>
          <a:solidFill>
            <a:srgbClr val="F28C00"/>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6" name="Frame 4 (JU-Free)" descr="Logo Veiligheidsregio Utrecht">
            <a:extLst>
              <a:ext uri="{FF2B5EF4-FFF2-40B4-BE49-F238E27FC236}">
                <a16:creationId xmlns:a16="http://schemas.microsoft.com/office/drawing/2014/main" id="{755E9F20-C430-D707-6A7D-B8828987CAC6}"/>
              </a:ext>
            </a:extLst>
          </p:cNvPr>
          <p:cNvSpPr>
            <a:spLocks noGrp="1"/>
          </p:cNvSpPr>
          <p:nvPr>
            <p:ph type="body" idx="1000" hasCustomPrompt="1"/>
            <p:custDataLst>
              <p:custData r:id="rId1"/>
            </p:custDataLst>
          </p:nvPr>
        </p:nvSpPr>
        <p:spPr bwMode="auto">
          <a:xfrm>
            <a:off x="317500" y="317500"/>
            <a:ext cx="7335838" cy="1866900"/>
          </a:xfrm>
          <a:custGeom>
            <a:avLst/>
            <a:gdLst>
              <a:gd name="T0" fmla="*/ 11999 w 23109"/>
              <a:gd name="T1" fmla="*/ 4879 h 5880"/>
              <a:gd name="T2" fmla="*/ 12834 w 23109"/>
              <a:gd name="T3" fmla="*/ 4718 h 5880"/>
              <a:gd name="T4" fmla="*/ 12489 w 23109"/>
              <a:gd name="T5" fmla="*/ 5273 h 5880"/>
              <a:gd name="T6" fmla="*/ 12834 w 23109"/>
              <a:gd name="T7" fmla="*/ 4718 h 5880"/>
              <a:gd name="T8" fmla="*/ 6158 w 23109"/>
              <a:gd name="T9" fmla="*/ 5179 h 5880"/>
              <a:gd name="T10" fmla="*/ 14089 w 23109"/>
              <a:gd name="T11" fmla="*/ 5627 h 5880"/>
              <a:gd name="T12" fmla="*/ 13948 w 23109"/>
              <a:gd name="T13" fmla="*/ 4432 h 5880"/>
              <a:gd name="T14" fmla="*/ 13675 w 23109"/>
              <a:gd name="T15" fmla="*/ 5470 h 5880"/>
              <a:gd name="T16" fmla="*/ 8244 w 23109"/>
              <a:gd name="T17" fmla="*/ 5470 h 5880"/>
              <a:gd name="T18" fmla="*/ 7973 w 23109"/>
              <a:gd name="T19" fmla="*/ 4461 h 5880"/>
              <a:gd name="T20" fmla="*/ 8347 w 23109"/>
              <a:gd name="T21" fmla="*/ 5873 h 5880"/>
              <a:gd name="T22" fmla="*/ 8784 w 23109"/>
              <a:gd name="T23" fmla="*/ 4743 h 5880"/>
              <a:gd name="T24" fmla="*/ 9652 w 23109"/>
              <a:gd name="T25" fmla="*/ 4819 h 5880"/>
              <a:gd name="T26" fmla="*/ 10320 w 23109"/>
              <a:gd name="T27" fmla="*/ 5631 h 5880"/>
              <a:gd name="T28" fmla="*/ 10857 w 23109"/>
              <a:gd name="T29" fmla="*/ 5293 h 5880"/>
              <a:gd name="T30" fmla="*/ 0 w 23109"/>
              <a:gd name="T31" fmla="*/ 1444 h 5880"/>
              <a:gd name="T32" fmla="*/ 0 w 23109"/>
              <a:gd name="T33" fmla="*/ 3598 h 5880"/>
              <a:gd name="T34" fmla="*/ 3424 w 23109"/>
              <a:gd name="T35" fmla="*/ 2887 h 5880"/>
              <a:gd name="T36" fmla="*/ 2381 w 23109"/>
              <a:gd name="T37" fmla="*/ 2887 h 5880"/>
              <a:gd name="T38" fmla="*/ 10214 w 23109"/>
              <a:gd name="T39" fmla="*/ 2081 h 5880"/>
              <a:gd name="T40" fmla="*/ 1444 w 23109"/>
              <a:gd name="T41" fmla="*/ 1444 h 5880"/>
              <a:gd name="T42" fmla="*/ 9505 w 23109"/>
              <a:gd name="T43" fmla="*/ 3337 h 5880"/>
              <a:gd name="T44" fmla="*/ 11593 w 23109"/>
              <a:gd name="T45" fmla="*/ 2122 h 5880"/>
              <a:gd name="T46" fmla="*/ 11181 w 23109"/>
              <a:gd name="T47" fmla="*/ 4002 h 5880"/>
              <a:gd name="T48" fmla="*/ 10581 w 23109"/>
              <a:gd name="T49" fmla="*/ 2764 h 5880"/>
              <a:gd name="T50" fmla="*/ 6964 w 23109"/>
              <a:gd name="T51" fmla="*/ 3344 h 5880"/>
              <a:gd name="T52" fmla="*/ 6657 w 23109"/>
              <a:gd name="T53" fmla="*/ 3344 h 5880"/>
              <a:gd name="T54" fmla="*/ 2381 w 23109"/>
              <a:gd name="T55" fmla="*/ 0 h 5880"/>
              <a:gd name="T56" fmla="*/ 9066 w 23109"/>
              <a:gd name="T57" fmla="*/ 2081 h 5880"/>
              <a:gd name="T58" fmla="*/ 0 w 23109"/>
              <a:gd name="T59" fmla="*/ 0 h 5880"/>
              <a:gd name="T60" fmla="*/ 17096 w 23109"/>
              <a:gd name="T61" fmla="*/ 2429 h 5880"/>
              <a:gd name="T62" fmla="*/ 17302 w 23109"/>
              <a:gd name="T63" fmla="*/ 3015 h 5880"/>
              <a:gd name="T64" fmla="*/ 17100 w 23109"/>
              <a:gd name="T65" fmla="*/ 2659 h 5880"/>
              <a:gd name="T66" fmla="*/ 19856 w 23109"/>
              <a:gd name="T67" fmla="*/ 2784 h 5880"/>
              <a:gd name="T68" fmla="*/ 19314 w 23109"/>
              <a:gd name="T69" fmla="*/ 3371 h 5880"/>
              <a:gd name="T70" fmla="*/ 18994 w 23109"/>
              <a:gd name="T71" fmla="*/ 2661 h 5880"/>
              <a:gd name="T72" fmla="*/ 21454 w 23109"/>
              <a:gd name="T73" fmla="*/ 3337 h 5880"/>
              <a:gd name="T74" fmla="*/ 15750 w 23109"/>
              <a:gd name="T75" fmla="*/ 3369 h 5880"/>
              <a:gd name="T76" fmla="*/ 15768 w 23109"/>
              <a:gd name="T77" fmla="*/ 2462 h 5880"/>
              <a:gd name="T78" fmla="*/ 21210 w 23109"/>
              <a:gd name="T79" fmla="*/ 2764 h 5880"/>
              <a:gd name="T80" fmla="*/ 20608 w 23109"/>
              <a:gd name="T81" fmla="*/ 3738 h 5880"/>
              <a:gd name="T82" fmla="*/ 21020 w 23109"/>
              <a:gd name="T83" fmla="*/ 2122 h 5880"/>
              <a:gd name="T84" fmla="*/ 20937 w 23109"/>
              <a:gd name="T85" fmla="*/ 2764 h 5880"/>
              <a:gd name="T86" fmla="*/ 18061 w 23109"/>
              <a:gd name="T87" fmla="*/ 2755 h 5880"/>
              <a:gd name="T88" fmla="*/ 14678 w 23109"/>
              <a:gd name="T89" fmla="*/ 3337 h 5880"/>
              <a:gd name="T90" fmla="*/ 8708 w 23109"/>
              <a:gd name="T91" fmla="*/ 2887 h 5880"/>
              <a:gd name="T92" fmla="*/ 7564 w 23109"/>
              <a:gd name="T93" fmla="*/ 2782 h 5880"/>
              <a:gd name="T94" fmla="*/ 8446 w 23109"/>
              <a:gd name="T95" fmla="*/ 2661 h 5880"/>
              <a:gd name="T96" fmla="*/ 22829 w 23109"/>
              <a:gd name="T97" fmla="*/ 2787 h 5880"/>
              <a:gd name="T98" fmla="*/ 12574 w 23109"/>
              <a:gd name="T99" fmla="*/ 2462 h 5880"/>
              <a:gd name="T100" fmla="*/ 12301 w 23109"/>
              <a:gd name="T101" fmla="*/ 2375 h 5880"/>
              <a:gd name="T102" fmla="*/ 14461 w 23109"/>
              <a:gd name="T103" fmla="*/ 2784 h 5880"/>
              <a:gd name="T104" fmla="*/ 13919 w 23109"/>
              <a:gd name="T105" fmla="*/ 3371 h 5880"/>
              <a:gd name="T106" fmla="*/ 13599 w 23109"/>
              <a:gd name="T107" fmla="*/ 2661 h 5880"/>
              <a:gd name="T108" fmla="*/ 21591 w 23109"/>
              <a:gd name="T109" fmla="*/ 1764 h 5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109" h="5880">
                <a:moveTo>
                  <a:pt x="11842" y="5526"/>
                </a:moveTo>
                <a:cubicBezTo>
                  <a:pt x="12025" y="5705"/>
                  <a:pt x="12025" y="5705"/>
                  <a:pt x="12025" y="5705"/>
                </a:cubicBezTo>
                <a:cubicBezTo>
                  <a:pt x="11898" y="5831"/>
                  <a:pt x="11763" y="5880"/>
                  <a:pt x="11600" y="5880"/>
                </a:cubicBezTo>
                <a:cubicBezTo>
                  <a:pt x="11280" y="5880"/>
                  <a:pt x="11013" y="5690"/>
                  <a:pt x="11013" y="5300"/>
                </a:cubicBezTo>
                <a:cubicBezTo>
                  <a:pt x="11013" y="4906"/>
                  <a:pt x="11280" y="4716"/>
                  <a:pt x="11600" y="4716"/>
                </a:cubicBezTo>
                <a:cubicBezTo>
                  <a:pt x="11759" y="4716"/>
                  <a:pt x="11875" y="4761"/>
                  <a:pt x="11999" y="4879"/>
                </a:cubicBezTo>
                <a:cubicBezTo>
                  <a:pt x="11826" y="5061"/>
                  <a:pt x="11826" y="5061"/>
                  <a:pt x="11826" y="5061"/>
                </a:cubicBezTo>
                <a:cubicBezTo>
                  <a:pt x="11761" y="5000"/>
                  <a:pt x="11683" y="4973"/>
                  <a:pt x="11604" y="4973"/>
                </a:cubicBezTo>
                <a:cubicBezTo>
                  <a:pt x="11419" y="4973"/>
                  <a:pt x="11287" y="5108"/>
                  <a:pt x="11287" y="5300"/>
                </a:cubicBezTo>
                <a:cubicBezTo>
                  <a:pt x="11287" y="5511"/>
                  <a:pt x="11430" y="5618"/>
                  <a:pt x="11600" y="5618"/>
                </a:cubicBezTo>
                <a:cubicBezTo>
                  <a:pt x="11687" y="5618"/>
                  <a:pt x="11772" y="5596"/>
                  <a:pt x="11842" y="5526"/>
                </a:cubicBezTo>
                <a:close/>
                <a:moveTo>
                  <a:pt x="12834" y="4718"/>
                </a:moveTo>
                <a:cubicBezTo>
                  <a:pt x="12708" y="4718"/>
                  <a:pt x="12587" y="4756"/>
                  <a:pt x="12489" y="4884"/>
                </a:cubicBezTo>
                <a:cubicBezTo>
                  <a:pt x="12489" y="4279"/>
                  <a:pt x="12489" y="4279"/>
                  <a:pt x="12489" y="4279"/>
                </a:cubicBezTo>
                <a:cubicBezTo>
                  <a:pt x="12216" y="4279"/>
                  <a:pt x="12216" y="4279"/>
                  <a:pt x="12216" y="4279"/>
                </a:cubicBezTo>
                <a:cubicBezTo>
                  <a:pt x="12216" y="5846"/>
                  <a:pt x="12216" y="5846"/>
                  <a:pt x="12216" y="5846"/>
                </a:cubicBezTo>
                <a:cubicBezTo>
                  <a:pt x="12489" y="5846"/>
                  <a:pt x="12489" y="5846"/>
                  <a:pt x="12489" y="5846"/>
                </a:cubicBezTo>
                <a:cubicBezTo>
                  <a:pt x="12489" y="5273"/>
                  <a:pt x="12489" y="5273"/>
                  <a:pt x="12489" y="5273"/>
                </a:cubicBezTo>
                <a:cubicBezTo>
                  <a:pt x="12489" y="5105"/>
                  <a:pt x="12601" y="4971"/>
                  <a:pt x="12762" y="4971"/>
                </a:cubicBezTo>
                <a:cubicBezTo>
                  <a:pt x="12907" y="4971"/>
                  <a:pt x="13013" y="5054"/>
                  <a:pt x="13013" y="5258"/>
                </a:cubicBezTo>
                <a:cubicBezTo>
                  <a:pt x="13013" y="5846"/>
                  <a:pt x="13013" y="5846"/>
                  <a:pt x="13013" y="5846"/>
                </a:cubicBezTo>
                <a:cubicBezTo>
                  <a:pt x="13286" y="5846"/>
                  <a:pt x="13286" y="5846"/>
                  <a:pt x="13286" y="5846"/>
                </a:cubicBezTo>
                <a:cubicBezTo>
                  <a:pt x="13286" y="5255"/>
                  <a:pt x="13286" y="5255"/>
                  <a:pt x="13286" y="5255"/>
                </a:cubicBezTo>
                <a:cubicBezTo>
                  <a:pt x="13286" y="4931"/>
                  <a:pt x="13147" y="4718"/>
                  <a:pt x="12834" y="4718"/>
                </a:cubicBezTo>
                <a:close/>
                <a:moveTo>
                  <a:pt x="7239" y="5179"/>
                </a:moveTo>
                <a:cubicBezTo>
                  <a:pt x="7239" y="5450"/>
                  <a:pt x="7100" y="5611"/>
                  <a:pt x="6856" y="5611"/>
                </a:cubicBezTo>
                <a:cubicBezTo>
                  <a:pt x="6612" y="5611"/>
                  <a:pt x="6451" y="5464"/>
                  <a:pt x="6451" y="5179"/>
                </a:cubicBezTo>
                <a:cubicBezTo>
                  <a:pt x="6451" y="4282"/>
                  <a:pt x="6451" y="4282"/>
                  <a:pt x="6451" y="4282"/>
                </a:cubicBezTo>
                <a:cubicBezTo>
                  <a:pt x="6158" y="4282"/>
                  <a:pt x="6158" y="4282"/>
                  <a:pt x="6158" y="4282"/>
                </a:cubicBezTo>
                <a:cubicBezTo>
                  <a:pt x="6158" y="5179"/>
                  <a:pt x="6158" y="5179"/>
                  <a:pt x="6158" y="5179"/>
                </a:cubicBezTo>
                <a:cubicBezTo>
                  <a:pt x="6158" y="5654"/>
                  <a:pt x="6478" y="5880"/>
                  <a:pt x="6854" y="5880"/>
                </a:cubicBezTo>
                <a:cubicBezTo>
                  <a:pt x="7248" y="5880"/>
                  <a:pt x="7533" y="5643"/>
                  <a:pt x="7533" y="5179"/>
                </a:cubicBezTo>
                <a:cubicBezTo>
                  <a:pt x="7533" y="4282"/>
                  <a:pt x="7533" y="4282"/>
                  <a:pt x="7533" y="4282"/>
                </a:cubicBezTo>
                <a:cubicBezTo>
                  <a:pt x="7239" y="4282"/>
                  <a:pt x="7239" y="4282"/>
                  <a:pt x="7239" y="4282"/>
                </a:cubicBezTo>
                <a:lnTo>
                  <a:pt x="7239" y="5179"/>
                </a:lnTo>
                <a:close/>
                <a:moveTo>
                  <a:pt x="14089" y="5627"/>
                </a:moveTo>
                <a:cubicBezTo>
                  <a:pt x="14002" y="5627"/>
                  <a:pt x="13946" y="5576"/>
                  <a:pt x="13946" y="5470"/>
                </a:cubicBezTo>
                <a:cubicBezTo>
                  <a:pt x="13946" y="4984"/>
                  <a:pt x="13946" y="4984"/>
                  <a:pt x="13946" y="4984"/>
                </a:cubicBezTo>
                <a:cubicBezTo>
                  <a:pt x="14253" y="4984"/>
                  <a:pt x="14253" y="4984"/>
                  <a:pt x="14253" y="4984"/>
                </a:cubicBezTo>
                <a:cubicBezTo>
                  <a:pt x="14253" y="4749"/>
                  <a:pt x="14253" y="4749"/>
                  <a:pt x="14253" y="4749"/>
                </a:cubicBezTo>
                <a:cubicBezTo>
                  <a:pt x="13948" y="4749"/>
                  <a:pt x="13948" y="4749"/>
                  <a:pt x="13948" y="4749"/>
                </a:cubicBezTo>
                <a:cubicBezTo>
                  <a:pt x="13948" y="4432"/>
                  <a:pt x="13948" y="4432"/>
                  <a:pt x="13948" y="4432"/>
                </a:cubicBezTo>
                <a:cubicBezTo>
                  <a:pt x="13675" y="4461"/>
                  <a:pt x="13675" y="4461"/>
                  <a:pt x="13675" y="4461"/>
                </a:cubicBezTo>
                <a:cubicBezTo>
                  <a:pt x="13675" y="4749"/>
                  <a:pt x="13675" y="4749"/>
                  <a:pt x="13675" y="4749"/>
                </a:cubicBezTo>
                <a:cubicBezTo>
                  <a:pt x="13469" y="4749"/>
                  <a:pt x="13469" y="4749"/>
                  <a:pt x="13469" y="4749"/>
                </a:cubicBezTo>
                <a:cubicBezTo>
                  <a:pt x="13469" y="4984"/>
                  <a:pt x="13469" y="4984"/>
                  <a:pt x="13469" y="4984"/>
                </a:cubicBezTo>
                <a:cubicBezTo>
                  <a:pt x="13675" y="4984"/>
                  <a:pt x="13675" y="4984"/>
                  <a:pt x="13675" y="4984"/>
                </a:cubicBezTo>
                <a:cubicBezTo>
                  <a:pt x="13675" y="5470"/>
                  <a:pt x="13675" y="5470"/>
                  <a:pt x="13675" y="5470"/>
                </a:cubicBezTo>
                <a:cubicBezTo>
                  <a:pt x="13675" y="5739"/>
                  <a:pt x="13821" y="5873"/>
                  <a:pt x="14049" y="5873"/>
                </a:cubicBezTo>
                <a:cubicBezTo>
                  <a:pt x="14143" y="5873"/>
                  <a:pt x="14213" y="5862"/>
                  <a:pt x="14298" y="5826"/>
                </a:cubicBezTo>
                <a:cubicBezTo>
                  <a:pt x="14221" y="5593"/>
                  <a:pt x="14221" y="5593"/>
                  <a:pt x="14221" y="5593"/>
                </a:cubicBezTo>
                <a:cubicBezTo>
                  <a:pt x="14179" y="5614"/>
                  <a:pt x="14132" y="5627"/>
                  <a:pt x="14089" y="5627"/>
                </a:cubicBezTo>
                <a:close/>
                <a:moveTo>
                  <a:pt x="8388" y="5627"/>
                </a:moveTo>
                <a:cubicBezTo>
                  <a:pt x="8300" y="5627"/>
                  <a:pt x="8244" y="5576"/>
                  <a:pt x="8244" y="5470"/>
                </a:cubicBezTo>
                <a:cubicBezTo>
                  <a:pt x="8244" y="4984"/>
                  <a:pt x="8244" y="4984"/>
                  <a:pt x="8244" y="4984"/>
                </a:cubicBezTo>
                <a:cubicBezTo>
                  <a:pt x="8551" y="4984"/>
                  <a:pt x="8551" y="4984"/>
                  <a:pt x="8551" y="4984"/>
                </a:cubicBezTo>
                <a:cubicBezTo>
                  <a:pt x="8551" y="4749"/>
                  <a:pt x="8551" y="4749"/>
                  <a:pt x="8551" y="4749"/>
                </a:cubicBezTo>
                <a:cubicBezTo>
                  <a:pt x="8247" y="4749"/>
                  <a:pt x="8247" y="4749"/>
                  <a:pt x="8247" y="4749"/>
                </a:cubicBezTo>
                <a:cubicBezTo>
                  <a:pt x="8247" y="4432"/>
                  <a:pt x="8247" y="4432"/>
                  <a:pt x="8247" y="4432"/>
                </a:cubicBezTo>
                <a:cubicBezTo>
                  <a:pt x="7973" y="4461"/>
                  <a:pt x="7973" y="4461"/>
                  <a:pt x="7973" y="4461"/>
                </a:cubicBezTo>
                <a:cubicBezTo>
                  <a:pt x="7973" y="4749"/>
                  <a:pt x="7973" y="4749"/>
                  <a:pt x="7973" y="4749"/>
                </a:cubicBezTo>
                <a:cubicBezTo>
                  <a:pt x="7767" y="4749"/>
                  <a:pt x="7767" y="4749"/>
                  <a:pt x="7767" y="4749"/>
                </a:cubicBezTo>
                <a:cubicBezTo>
                  <a:pt x="7767" y="4984"/>
                  <a:pt x="7767" y="4984"/>
                  <a:pt x="7767" y="4984"/>
                </a:cubicBezTo>
                <a:cubicBezTo>
                  <a:pt x="7973" y="4984"/>
                  <a:pt x="7973" y="4984"/>
                  <a:pt x="7973" y="4984"/>
                </a:cubicBezTo>
                <a:cubicBezTo>
                  <a:pt x="7973" y="5470"/>
                  <a:pt x="7973" y="5470"/>
                  <a:pt x="7973" y="5470"/>
                </a:cubicBezTo>
                <a:cubicBezTo>
                  <a:pt x="7973" y="5739"/>
                  <a:pt x="8119" y="5873"/>
                  <a:pt x="8347" y="5873"/>
                </a:cubicBezTo>
                <a:cubicBezTo>
                  <a:pt x="8441" y="5873"/>
                  <a:pt x="8511" y="5862"/>
                  <a:pt x="8596" y="5826"/>
                </a:cubicBezTo>
                <a:cubicBezTo>
                  <a:pt x="8520" y="5593"/>
                  <a:pt x="8520" y="5593"/>
                  <a:pt x="8520" y="5593"/>
                </a:cubicBezTo>
                <a:cubicBezTo>
                  <a:pt x="8477" y="5614"/>
                  <a:pt x="8430" y="5627"/>
                  <a:pt x="8388" y="5627"/>
                </a:cubicBezTo>
                <a:close/>
                <a:moveTo>
                  <a:pt x="9057" y="4870"/>
                </a:moveTo>
                <a:cubicBezTo>
                  <a:pt x="9037" y="4743"/>
                  <a:pt x="9037" y="4743"/>
                  <a:pt x="9037" y="4743"/>
                </a:cubicBezTo>
                <a:cubicBezTo>
                  <a:pt x="8784" y="4743"/>
                  <a:pt x="8784" y="4743"/>
                  <a:pt x="8784" y="4743"/>
                </a:cubicBezTo>
                <a:cubicBezTo>
                  <a:pt x="8784" y="5846"/>
                  <a:pt x="8784" y="5846"/>
                  <a:pt x="8784" y="5846"/>
                </a:cubicBezTo>
                <a:cubicBezTo>
                  <a:pt x="9057" y="5846"/>
                  <a:pt x="9057" y="5846"/>
                  <a:pt x="9057" y="5846"/>
                </a:cubicBezTo>
                <a:cubicBezTo>
                  <a:pt x="9057" y="5264"/>
                  <a:pt x="9057" y="5264"/>
                  <a:pt x="9057" y="5264"/>
                </a:cubicBezTo>
                <a:cubicBezTo>
                  <a:pt x="9057" y="5058"/>
                  <a:pt x="9189" y="4984"/>
                  <a:pt x="9332" y="4984"/>
                </a:cubicBezTo>
                <a:cubicBezTo>
                  <a:pt x="9422" y="4984"/>
                  <a:pt x="9473" y="5014"/>
                  <a:pt x="9529" y="5056"/>
                </a:cubicBezTo>
                <a:cubicBezTo>
                  <a:pt x="9652" y="4819"/>
                  <a:pt x="9652" y="4819"/>
                  <a:pt x="9652" y="4819"/>
                </a:cubicBezTo>
                <a:cubicBezTo>
                  <a:pt x="9592" y="4763"/>
                  <a:pt x="9482" y="4716"/>
                  <a:pt x="9368" y="4716"/>
                </a:cubicBezTo>
                <a:cubicBezTo>
                  <a:pt x="9258" y="4716"/>
                  <a:pt x="9138" y="4736"/>
                  <a:pt x="9057" y="4870"/>
                </a:cubicBezTo>
                <a:close/>
                <a:moveTo>
                  <a:pt x="10857" y="5293"/>
                </a:moveTo>
                <a:cubicBezTo>
                  <a:pt x="10857" y="5327"/>
                  <a:pt x="10855" y="5361"/>
                  <a:pt x="10852" y="5396"/>
                </a:cubicBezTo>
                <a:cubicBezTo>
                  <a:pt x="9990" y="5396"/>
                  <a:pt x="9990" y="5396"/>
                  <a:pt x="9990" y="5396"/>
                </a:cubicBezTo>
                <a:cubicBezTo>
                  <a:pt x="10008" y="5533"/>
                  <a:pt x="10125" y="5631"/>
                  <a:pt x="10320" y="5631"/>
                </a:cubicBezTo>
                <a:cubicBezTo>
                  <a:pt x="10420" y="5631"/>
                  <a:pt x="10550" y="5593"/>
                  <a:pt x="10615" y="5529"/>
                </a:cubicBezTo>
                <a:cubicBezTo>
                  <a:pt x="10790" y="5701"/>
                  <a:pt x="10790" y="5701"/>
                  <a:pt x="10790" y="5701"/>
                </a:cubicBezTo>
                <a:cubicBezTo>
                  <a:pt x="10671" y="5820"/>
                  <a:pt x="10485" y="5880"/>
                  <a:pt x="10315" y="5880"/>
                </a:cubicBezTo>
                <a:cubicBezTo>
                  <a:pt x="9934" y="5880"/>
                  <a:pt x="9708" y="5643"/>
                  <a:pt x="9708" y="5291"/>
                </a:cubicBezTo>
                <a:cubicBezTo>
                  <a:pt x="9708" y="4955"/>
                  <a:pt x="9937" y="4714"/>
                  <a:pt x="10295" y="4714"/>
                </a:cubicBezTo>
                <a:cubicBezTo>
                  <a:pt x="10633" y="4714"/>
                  <a:pt x="10857" y="4908"/>
                  <a:pt x="10857" y="5293"/>
                </a:cubicBezTo>
                <a:close/>
                <a:moveTo>
                  <a:pt x="10590" y="5170"/>
                </a:moveTo>
                <a:cubicBezTo>
                  <a:pt x="10573" y="5027"/>
                  <a:pt x="10463" y="4955"/>
                  <a:pt x="10304" y="4955"/>
                </a:cubicBezTo>
                <a:cubicBezTo>
                  <a:pt x="10154" y="4955"/>
                  <a:pt x="10037" y="5027"/>
                  <a:pt x="9995" y="5170"/>
                </a:cubicBezTo>
                <a:lnTo>
                  <a:pt x="10590" y="5170"/>
                </a:lnTo>
                <a:close/>
                <a:moveTo>
                  <a:pt x="937" y="1444"/>
                </a:moveTo>
                <a:cubicBezTo>
                  <a:pt x="0" y="1444"/>
                  <a:pt x="0" y="1444"/>
                  <a:pt x="0" y="1444"/>
                </a:cubicBezTo>
                <a:cubicBezTo>
                  <a:pt x="0" y="2380"/>
                  <a:pt x="0" y="2380"/>
                  <a:pt x="0" y="2380"/>
                </a:cubicBezTo>
                <a:cubicBezTo>
                  <a:pt x="937" y="2380"/>
                  <a:pt x="937" y="2380"/>
                  <a:pt x="937" y="2380"/>
                </a:cubicBezTo>
                <a:lnTo>
                  <a:pt x="937" y="1444"/>
                </a:lnTo>
                <a:close/>
                <a:moveTo>
                  <a:pt x="2381" y="2887"/>
                </a:moveTo>
                <a:cubicBezTo>
                  <a:pt x="0" y="2887"/>
                  <a:pt x="0" y="2887"/>
                  <a:pt x="0" y="2887"/>
                </a:cubicBezTo>
                <a:cubicBezTo>
                  <a:pt x="0" y="3598"/>
                  <a:pt x="0" y="3598"/>
                  <a:pt x="0" y="3598"/>
                </a:cubicBezTo>
                <a:cubicBezTo>
                  <a:pt x="0" y="4965"/>
                  <a:pt x="1101" y="5846"/>
                  <a:pt x="2369" y="5846"/>
                </a:cubicBezTo>
                <a:cubicBezTo>
                  <a:pt x="2371" y="5846"/>
                  <a:pt x="2379" y="5846"/>
                  <a:pt x="2381" y="5846"/>
                </a:cubicBezTo>
                <a:cubicBezTo>
                  <a:pt x="2381" y="2887"/>
                  <a:pt x="2381" y="2887"/>
                  <a:pt x="2381" y="2887"/>
                </a:cubicBezTo>
                <a:cubicBezTo>
                  <a:pt x="3288" y="2887"/>
                  <a:pt x="3288" y="2887"/>
                  <a:pt x="3288" y="2887"/>
                </a:cubicBezTo>
                <a:cubicBezTo>
                  <a:pt x="3297" y="2887"/>
                  <a:pt x="3392" y="2887"/>
                  <a:pt x="3401" y="2888"/>
                </a:cubicBezTo>
                <a:cubicBezTo>
                  <a:pt x="3409" y="2887"/>
                  <a:pt x="3417" y="2887"/>
                  <a:pt x="3424" y="2887"/>
                </a:cubicBezTo>
                <a:cubicBezTo>
                  <a:pt x="3863" y="2887"/>
                  <a:pt x="4218" y="3242"/>
                  <a:pt x="4218" y="3681"/>
                </a:cubicBezTo>
                <a:cubicBezTo>
                  <a:pt x="4218" y="4076"/>
                  <a:pt x="3906" y="4454"/>
                  <a:pt x="3438" y="4454"/>
                </a:cubicBezTo>
                <a:cubicBezTo>
                  <a:pt x="4119" y="5148"/>
                  <a:pt x="4119" y="5148"/>
                  <a:pt x="4119" y="5148"/>
                </a:cubicBezTo>
                <a:cubicBezTo>
                  <a:pt x="4532" y="4710"/>
                  <a:pt x="4750" y="4156"/>
                  <a:pt x="4750" y="3512"/>
                </a:cubicBezTo>
                <a:cubicBezTo>
                  <a:pt x="4750" y="0"/>
                  <a:pt x="4750" y="0"/>
                  <a:pt x="4750" y="0"/>
                </a:cubicBezTo>
                <a:cubicBezTo>
                  <a:pt x="2381" y="2887"/>
                  <a:pt x="2381" y="2887"/>
                  <a:pt x="2381" y="2887"/>
                </a:cubicBezTo>
                <a:close/>
                <a:moveTo>
                  <a:pt x="10078" y="3337"/>
                </a:moveTo>
                <a:cubicBezTo>
                  <a:pt x="10351" y="3337"/>
                  <a:pt x="10351" y="3337"/>
                  <a:pt x="10351" y="3337"/>
                </a:cubicBezTo>
                <a:cubicBezTo>
                  <a:pt x="10351" y="2229"/>
                  <a:pt x="10351" y="2229"/>
                  <a:pt x="10351" y="2229"/>
                </a:cubicBezTo>
                <a:cubicBezTo>
                  <a:pt x="10078" y="2229"/>
                  <a:pt x="10078" y="2229"/>
                  <a:pt x="10078" y="2229"/>
                </a:cubicBezTo>
                <a:lnTo>
                  <a:pt x="10078" y="3337"/>
                </a:lnTo>
                <a:close/>
                <a:moveTo>
                  <a:pt x="10214" y="2081"/>
                </a:moveTo>
                <a:cubicBezTo>
                  <a:pt x="10295" y="2081"/>
                  <a:pt x="10375" y="2030"/>
                  <a:pt x="10375" y="1923"/>
                </a:cubicBezTo>
                <a:cubicBezTo>
                  <a:pt x="10375" y="1817"/>
                  <a:pt x="10295" y="1764"/>
                  <a:pt x="10214" y="1764"/>
                </a:cubicBezTo>
                <a:cubicBezTo>
                  <a:pt x="10134" y="1764"/>
                  <a:pt x="10053" y="1817"/>
                  <a:pt x="10053" y="1923"/>
                </a:cubicBezTo>
                <a:cubicBezTo>
                  <a:pt x="10053" y="2030"/>
                  <a:pt x="10134" y="2081"/>
                  <a:pt x="10214" y="2081"/>
                </a:cubicBezTo>
                <a:close/>
                <a:moveTo>
                  <a:pt x="2381" y="1444"/>
                </a:moveTo>
                <a:cubicBezTo>
                  <a:pt x="1444" y="1444"/>
                  <a:pt x="1444" y="1444"/>
                  <a:pt x="1444" y="1444"/>
                </a:cubicBezTo>
                <a:cubicBezTo>
                  <a:pt x="1444" y="2380"/>
                  <a:pt x="1444" y="2380"/>
                  <a:pt x="1444" y="2380"/>
                </a:cubicBezTo>
                <a:cubicBezTo>
                  <a:pt x="2381" y="2380"/>
                  <a:pt x="2381" y="2380"/>
                  <a:pt x="2381" y="2380"/>
                </a:cubicBezTo>
                <a:lnTo>
                  <a:pt x="2381" y="1444"/>
                </a:lnTo>
                <a:close/>
                <a:moveTo>
                  <a:pt x="9776" y="1773"/>
                </a:moveTo>
                <a:cubicBezTo>
                  <a:pt x="9505" y="1773"/>
                  <a:pt x="9505" y="1773"/>
                  <a:pt x="9505" y="1773"/>
                </a:cubicBezTo>
                <a:cubicBezTo>
                  <a:pt x="9505" y="3337"/>
                  <a:pt x="9505" y="3337"/>
                  <a:pt x="9505" y="3337"/>
                </a:cubicBezTo>
                <a:cubicBezTo>
                  <a:pt x="9776" y="3337"/>
                  <a:pt x="9776" y="3337"/>
                  <a:pt x="9776" y="3337"/>
                </a:cubicBezTo>
                <a:lnTo>
                  <a:pt x="9776" y="1773"/>
                </a:lnTo>
                <a:close/>
                <a:moveTo>
                  <a:pt x="10581" y="2764"/>
                </a:moveTo>
                <a:cubicBezTo>
                  <a:pt x="10581" y="2393"/>
                  <a:pt x="10877" y="2205"/>
                  <a:pt x="11186" y="2205"/>
                </a:cubicBezTo>
                <a:cubicBezTo>
                  <a:pt x="11271" y="2205"/>
                  <a:pt x="11394" y="2223"/>
                  <a:pt x="11470" y="2274"/>
                </a:cubicBezTo>
                <a:cubicBezTo>
                  <a:pt x="11593" y="2122"/>
                  <a:pt x="11593" y="2122"/>
                  <a:pt x="11593" y="2122"/>
                </a:cubicBezTo>
                <a:cubicBezTo>
                  <a:pt x="11795" y="2274"/>
                  <a:pt x="11795" y="2274"/>
                  <a:pt x="11795" y="2274"/>
                </a:cubicBezTo>
                <a:cubicBezTo>
                  <a:pt x="11656" y="2435"/>
                  <a:pt x="11656" y="2435"/>
                  <a:pt x="11656" y="2435"/>
                </a:cubicBezTo>
                <a:cubicBezTo>
                  <a:pt x="11752" y="2549"/>
                  <a:pt x="11784" y="2650"/>
                  <a:pt x="11784" y="2764"/>
                </a:cubicBezTo>
                <a:cubicBezTo>
                  <a:pt x="11784" y="2961"/>
                  <a:pt x="11692" y="3096"/>
                  <a:pt x="11511" y="3178"/>
                </a:cubicBezTo>
                <a:cubicBezTo>
                  <a:pt x="11743" y="3261"/>
                  <a:pt x="11784" y="3429"/>
                  <a:pt x="11784" y="3537"/>
                </a:cubicBezTo>
                <a:cubicBezTo>
                  <a:pt x="11784" y="3850"/>
                  <a:pt x="11477" y="4002"/>
                  <a:pt x="11181" y="4002"/>
                </a:cubicBezTo>
                <a:cubicBezTo>
                  <a:pt x="10799" y="4002"/>
                  <a:pt x="10575" y="3810"/>
                  <a:pt x="10586" y="3494"/>
                </a:cubicBezTo>
                <a:cubicBezTo>
                  <a:pt x="10857" y="3494"/>
                  <a:pt x="10857" y="3494"/>
                  <a:pt x="10857" y="3494"/>
                </a:cubicBezTo>
                <a:cubicBezTo>
                  <a:pt x="10846" y="3646"/>
                  <a:pt x="11009" y="3738"/>
                  <a:pt x="11181" y="3738"/>
                </a:cubicBezTo>
                <a:cubicBezTo>
                  <a:pt x="11334" y="3738"/>
                  <a:pt x="11499" y="3673"/>
                  <a:pt x="11499" y="3537"/>
                </a:cubicBezTo>
                <a:cubicBezTo>
                  <a:pt x="11499" y="3402"/>
                  <a:pt x="11392" y="3320"/>
                  <a:pt x="11186" y="3320"/>
                </a:cubicBezTo>
                <a:cubicBezTo>
                  <a:pt x="10821" y="3320"/>
                  <a:pt x="10581" y="3111"/>
                  <a:pt x="10581" y="2764"/>
                </a:cubicBezTo>
                <a:close/>
                <a:moveTo>
                  <a:pt x="10855" y="2764"/>
                </a:moveTo>
                <a:cubicBezTo>
                  <a:pt x="10855" y="2957"/>
                  <a:pt x="11007" y="3069"/>
                  <a:pt x="11186" y="3069"/>
                </a:cubicBezTo>
                <a:cubicBezTo>
                  <a:pt x="11365" y="3069"/>
                  <a:pt x="11511" y="2952"/>
                  <a:pt x="11511" y="2764"/>
                </a:cubicBezTo>
                <a:cubicBezTo>
                  <a:pt x="11511" y="2576"/>
                  <a:pt x="11365" y="2458"/>
                  <a:pt x="11186" y="2458"/>
                </a:cubicBezTo>
                <a:cubicBezTo>
                  <a:pt x="11007" y="2458"/>
                  <a:pt x="10855" y="2558"/>
                  <a:pt x="10855" y="2764"/>
                </a:cubicBezTo>
                <a:close/>
                <a:moveTo>
                  <a:pt x="6964" y="3344"/>
                </a:moveTo>
                <a:cubicBezTo>
                  <a:pt x="7616" y="1770"/>
                  <a:pt x="7616" y="1770"/>
                  <a:pt x="7616" y="1770"/>
                </a:cubicBezTo>
                <a:cubicBezTo>
                  <a:pt x="7284" y="1770"/>
                  <a:pt x="7284" y="1770"/>
                  <a:pt x="7284" y="1770"/>
                </a:cubicBezTo>
                <a:cubicBezTo>
                  <a:pt x="6810" y="2990"/>
                  <a:pt x="6810" y="2990"/>
                  <a:pt x="6810" y="2990"/>
                </a:cubicBezTo>
                <a:cubicBezTo>
                  <a:pt x="6337" y="1770"/>
                  <a:pt x="6337" y="1770"/>
                  <a:pt x="6337" y="1770"/>
                </a:cubicBezTo>
                <a:cubicBezTo>
                  <a:pt x="6006" y="1770"/>
                  <a:pt x="6006" y="1770"/>
                  <a:pt x="6006" y="1770"/>
                </a:cubicBezTo>
                <a:cubicBezTo>
                  <a:pt x="6657" y="3344"/>
                  <a:pt x="6657" y="3344"/>
                  <a:pt x="6657" y="3344"/>
                </a:cubicBezTo>
                <a:lnTo>
                  <a:pt x="6964" y="3344"/>
                </a:lnTo>
                <a:close/>
                <a:moveTo>
                  <a:pt x="2381" y="0"/>
                </a:moveTo>
                <a:cubicBezTo>
                  <a:pt x="1444" y="0"/>
                  <a:pt x="1444" y="0"/>
                  <a:pt x="1444" y="0"/>
                </a:cubicBezTo>
                <a:cubicBezTo>
                  <a:pt x="1444" y="937"/>
                  <a:pt x="1444" y="937"/>
                  <a:pt x="1444" y="937"/>
                </a:cubicBezTo>
                <a:cubicBezTo>
                  <a:pt x="2381" y="937"/>
                  <a:pt x="2381" y="937"/>
                  <a:pt x="2381" y="937"/>
                </a:cubicBezTo>
                <a:lnTo>
                  <a:pt x="2381" y="0"/>
                </a:lnTo>
                <a:close/>
                <a:moveTo>
                  <a:pt x="8929" y="3337"/>
                </a:moveTo>
                <a:cubicBezTo>
                  <a:pt x="9203" y="3337"/>
                  <a:pt x="9203" y="3337"/>
                  <a:pt x="9203" y="3337"/>
                </a:cubicBezTo>
                <a:cubicBezTo>
                  <a:pt x="9203" y="2229"/>
                  <a:pt x="9203" y="2229"/>
                  <a:pt x="9203" y="2229"/>
                </a:cubicBezTo>
                <a:cubicBezTo>
                  <a:pt x="8929" y="2229"/>
                  <a:pt x="8929" y="2229"/>
                  <a:pt x="8929" y="2229"/>
                </a:cubicBezTo>
                <a:lnTo>
                  <a:pt x="8929" y="3337"/>
                </a:lnTo>
                <a:close/>
                <a:moveTo>
                  <a:pt x="9066" y="2081"/>
                </a:moveTo>
                <a:cubicBezTo>
                  <a:pt x="9147" y="2081"/>
                  <a:pt x="9227" y="2030"/>
                  <a:pt x="9227" y="1923"/>
                </a:cubicBezTo>
                <a:cubicBezTo>
                  <a:pt x="9227" y="1817"/>
                  <a:pt x="9147" y="1764"/>
                  <a:pt x="9066" y="1764"/>
                </a:cubicBezTo>
                <a:cubicBezTo>
                  <a:pt x="8985" y="1764"/>
                  <a:pt x="8905" y="1817"/>
                  <a:pt x="8905" y="1923"/>
                </a:cubicBezTo>
                <a:cubicBezTo>
                  <a:pt x="8905" y="2030"/>
                  <a:pt x="8985" y="2081"/>
                  <a:pt x="9066" y="2081"/>
                </a:cubicBezTo>
                <a:close/>
                <a:moveTo>
                  <a:pt x="937" y="0"/>
                </a:moveTo>
                <a:cubicBezTo>
                  <a:pt x="0" y="0"/>
                  <a:pt x="0" y="0"/>
                  <a:pt x="0" y="0"/>
                </a:cubicBezTo>
                <a:cubicBezTo>
                  <a:pt x="0" y="937"/>
                  <a:pt x="0" y="937"/>
                  <a:pt x="0" y="937"/>
                </a:cubicBezTo>
                <a:cubicBezTo>
                  <a:pt x="937" y="937"/>
                  <a:pt x="937" y="937"/>
                  <a:pt x="937" y="937"/>
                </a:cubicBezTo>
                <a:lnTo>
                  <a:pt x="937" y="0"/>
                </a:lnTo>
                <a:close/>
                <a:moveTo>
                  <a:pt x="17100" y="2659"/>
                </a:moveTo>
                <a:cubicBezTo>
                  <a:pt x="16964" y="2650"/>
                  <a:pt x="16894" y="2610"/>
                  <a:pt x="16894" y="2538"/>
                </a:cubicBezTo>
                <a:cubicBezTo>
                  <a:pt x="16894" y="2469"/>
                  <a:pt x="16964" y="2429"/>
                  <a:pt x="17096" y="2429"/>
                </a:cubicBezTo>
                <a:cubicBezTo>
                  <a:pt x="17201" y="2429"/>
                  <a:pt x="17291" y="2455"/>
                  <a:pt x="17369" y="2527"/>
                </a:cubicBezTo>
                <a:cubicBezTo>
                  <a:pt x="17521" y="2348"/>
                  <a:pt x="17521" y="2348"/>
                  <a:pt x="17521" y="2348"/>
                </a:cubicBezTo>
                <a:cubicBezTo>
                  <a:pt x="17394" y="2238"/>
                  <a:pt x="17264" y="2205"/>
                  <a:pt x="17091" y="2205"/>
                </a:cubicBezTo>
                <a:cubicBezTo>
                  <a:pt x="16890" y="2205"/>
                  <a:pt x="16626" y="2290"/>
                  <a:pt x="16626" y="2547"/>
                </a:cubicBezTo>
                <a:cubicBezTo>
                  <a:pt x="16626" y="2798"/>
                  <a:pt x="16876" y="2872"/>
                  <a:pt x="17082" y="2890"/>
                </a:cubicBezTo>
                <a:cubicBezTo>
                  <a:pt x="17241" y="2899"/>
                  <a:pt x="17302" y="2941"/>
                  <a:pt x="17302" y="3015"/>
                </a:cubicBezTo>
                <a:cubicBezTo>
                  <a:pt x="17302" y="3093"/>
                  <a:pt x="17212" y="3136"/>
                  <a:pt x="17111" y="3136"/>
                </a:cubicBezTo>
                <a:cubicBezTo>
                  <a:pt x="16986" y="3136"/>
                  <a:pt x="16829" y="3093"/>
                  <a:pt x="16722" y="2982"/>
                </a:cubicBezTo>
                <a:cubicBezTo>
                  <a:pt x="16587" y="3176"/>
                  <a:pt x="16587" y="3176"/>
                  <a:pt x="16587" y="3176"/>
                </a:cubicBezTo>
                <a:cubicBezTo>
                  <a:pt x="16751" y="3344"/>
                  <a:pt x="16921" y="3373"/>
                  <a:pt x="17098" y="3373"/>
                </a:cubicBezTo>
                <a:cubicBezTo>
                  <a:pt x="17411" y="3373"/>
                  <a:pt x="17573" y="3205"/>
                  <a:pt x="17573" y="3011"/>
                </a:cubicBezTo>
                <a:cubicBezTo>
                  <a:pt x="17573" y="2722"/>
                  <a:pt x="17308" y="2670"/>
                  <a:pt x="17100" y="2659"/>
                </a:cubicBezTo>
                <a:close/>
                <a:moveTo>
                  <a:pt x="14815" y="1764"/>
                </a:moveTo>
                <a:cubicBezTo>
                  <a:pt x="14734" y="1764"/>
                  <a:pt x="14653" y="1817"/>
                  <a:pt x="14653" y="1923"/>
                </a:cubicBezTo>
                <a:cubicBezTo>
                  <a:pt x="14653" y="2030"/>
                  <a:pt x="14734" y="2081"/>
                  <a:pt x="14815" y="2081"/>
                </a:cubicBezTo>
                <a:cubicBezTo>
                  <a:pt x="14895" y="2081"/>
                  <a:pt x="14976" y="2030"/>
                  <a:pt x="14976" y="1923"/>
                </a:cubicBezTo>
                <a:cubicBezTo>
                  <a:pt x="14976" y="1817"/>
                  <a:pt x="14895" y="1764"/>
                  <a:pt x="14815" y="1764"/>
                </a:cubicBezTo>
                <a:close/>
                <a:moveTo>
                  <a:pt x="19856" y="2784"/>
                </a:moveTo>
                <a:cubicBezTo>
                  <a:pt x="19856" y="2818"/>
                  <a:pt x="19854" y="2852"/>
                  <a:pt x="19852" y="2887"/>
                </a:cubicBezTo>
                <a:cubicBezTo>
                  <a:pt x="18990" y="2887"/>
                  <a:pt x="18990" y="2887"/>
                  <a:pt x="18990" y="2887"/>
                </a:cubicBezTo>
                <a:cubicBezTo>
                  <a:pt x="19007" y="3024"/>
                  <a:pt x="19124" y="3123"/>
                  <a:pt x="19319" y="3123"/>
                </a:cubicBezTo>
                <a:cubicBezTo>
                  <a:pt x="19419" y="3123"/>
                  <a:pt x="19549" y="3084"/>
                  <a:pt x="19614" y="3020"/>
                </a:cubicBezTo>
                <a:cubicBezTo>
                  <a:pt x="19789" y="3192"/>
                  <a:pt x="19789" y="3192"/>
                  <a:pt x="19789" y="3192"/>
                </a:cubicBezTo>
                <a:cubicBezTo>
                  <a:pt x="19670" y="3311"/>
                  <a:pt x="19484" y="3371"/>
                  <a:pt x="19314" y="3371"/>
                </a:cubicBezTo>
                <a:cubicBezTo>
                  <a:pt x="18934" y="3371"/>
                  <a:pt x="18707" y="3134"/>
                  <a:pt x="18707" y="2782"/>
                </a:cubicBezTo>
                <a:cubicBezTo>
                  <a:pt x="18707" y="2446"/>
                  <a:pt x="18936" y="2205"/>
                  <a:pt x="19294" y="2205"/>
                </a:cubicBezTo>
                <a:cubicBezTo>
                  <a:pt x="19632" y="2205"/>
                  <a:pt x="19856" y="2399"/>
                  <a:pt x="19856" y="2784"/>
                </a:cubicBezTo>
                <a:close/>
                <a:moveTo>
                  <a:pt x="19590" y="2661"/>
                </a:moveTo>
                <a:cubicBezTo>
                  <a:pt x="19572" y="2518"/>
                  <a:pt x="19462" y="2446"/>
                  <a:pt x="19303" y="2446"/>
                </a:cubicBezTo>
                <a:cubicBezTo>
                  <a:pt x="19153" y="2446"/>
                  <a:pt x="19037" y="2518"/>
                  <a:pt x="18994" y="2661"/>
                </a:cubicBezTo>
                <a:lnTo>
                  <a:pt x="19590" y="2661"/>
                </a:lnTo>
                <a:close/>
                <a:moveTo>
                  <a:pt x="21454" y="3337"/>
                </a:moveTo>
                <a:cubicBezTo>
                  <a:pt x="21727" y="3337"/>
                  <a:pt x="21727" y="3337"/>
                  <a:pt x="21727" y="3337"/>
                </a:cubicBezTo>
                <a:cubicBezTo>
                  <a:pt x="21727" y="2229"/>
                  <a:pt x="21727" y="2229"/>
                  <a:pt x="21727" y="2229"/>
                </a:cubicBezTo>
                <a:cubicBezTo>
                  <a:pt x="21454" y="2229"/>
                  <a:pt x="21454" y="2229"/>
                  <a:pt x="21454" y="2229"/>
                </a:cubicBezTo>
                <a:lnTo>
                  <a:pt x="21454" y="3337"/>
                </a:lnTo>
                <a:close/>
                <a:moveTo>
                  <a:pt x="16106" y="1773"/>
                </a:moveTo>
                <a:cubicBezTo>
                  <a:pt x="16380" y="1773"/>
                  <a:pt x="16380" y="1773"/>
                  <a:pt x="16380" y="1773"/>
                </a:cubicBezTo>
                <a:cubicBezTo>
                  <a:pt x="16380" y="3337"/>
                  <a:pt x="16380" y="3337"/>
                  <a:pt x="16380" y="3337"/>
                </a:cubicBezTo>
                <a:cubicBezTo>
                  <a:pt x="16124" y="3337"/>
                  <a:pt x="16124" y="3337"/>
                  <a:pt x="16124" y="3337"/>
                </a:cubicBezTo>
                <a:cubicBezTo>
                  <a:pt x="16106" y="3185"/>
                  <a:pt x="16106" y="3185"/>
                  <a:pt x="16106" y="3185"/>
                </a:cubicBezTo>
                <a:cubicBezTo>
                  <a:pt x="16019" y="3329"/>
                  <a:pt x="15885" y="3369"/>
                  <a:pt x="15750" y="3369"/>
                </a:cubicBezTo>
                <a:cubicBezTo>
                  <a:pt x="15428" y="3369"/>
                  <a:pt x="15182" y="3147"/>
                  <a:pt x="15182" y="2785"/>
                </a:cubicBezTo>
                <a:cubicBezTo>
                  <a:pt x="15182" y="2404"/>
                  <a:pt x="15421" y="2207"/>
                  <a:pt x="15744" y="2207"/>
                </a:cubicBezTo>
                <a:cubicBezTo>
                  <a:pt x="15860" y="2207"/>
                  <a:pt x="16039" y="2267"/>
                  <a:pt x="16106" y="2384"/>
                </a:cubicBezTo>
                <a:lnTo>
                  <a:pt x="16106" y="1773"/>
                </a:lnTo>
                <a:close/>
                <a:moveTo>
                  <a:pt x="16088" y="2785"/>
                </a:moveTo>
                <a:cubicBezTo>
                  <a:pt x="16088" y="2594"/>
                  <a:pt x="15941" y="2462"/>
                  <a:pt x="15768" y="2462"/>
                </a:cubicBezTo>
                <a:cubicBezTo>
                  <a:pt x="15596" y="2462"/>
                  <a:pt x="15455" y="2585"/>
                  <a:pt x="15455" y="2785"/>
                </a:cubicBezTo>
                <a:cubicBezTo>
                  <a:pt x="15455" y="2979"/>
                  <a:pt x="15594" y="3111"/>
                  <a:pt x="15768" y="3111"/>
                </a:cubicBezTo>
                <a:cubicBezTo>
                  <a:pt x="15941" y="3111"/>
                  <a:pt x="16088" y="2986"/>
                  <a:pt x="16088" y="2785"/>
                </a:cubicBezTo>
                <a:close/>
                <a:moveTo>
                  <a:pt x="21222" y="2274"/>
                </a:moveTo>
                <a:cubicBezTo>
                  <a:pt x="21083" y="2435"/>
                  <a:pt x="21083" y="2435"/>
                  <a:pt x="21083" y="2435"/>
                </a:cubicBezTo>
                <a:cubicBezTo>
                  <a:pt x="21179" y="2549"/>
                  <a:pt x="21210" y="2650"/>
                  <a:pt x="21210" y="2764"/>
                </a:cubicBezTo>
                <a:cubicBezTo>
                  <a:pt x="21210" y="2961"/>
                  <a:pt x="21119" y="3096"/>
                  <a:pt x="20937" y="3178"/>
                </a:cubicBezTo>
                <a:cubicBezTo>
                  <a:pt x="21170" y="3261"/>
                  <a:pt x="21210" y="3429"/>
                  <a:pt x="21210" y="3537"/>
                </a:cubicBezTo>
                <a:cubicBezTo>
                  <a:pt x="21210" y="3850"/>
                  <a:pt x="20904" y="4002"/>
                  <a:pt x="20608" y="4002"/>
                </a:cubicBezTo>
                <a:cubicBezTo>
                  <a:pt x="20225" y="4002"/>
                  <a:pt x="20001" y="3810"/>
                  <a:pt x="20013" y="3494"/>
                </a:cubicBezTo>
                <a:cubicBezTo>
                  <a:pt x="20283" y="3494"/>
                  <a:pt x="20283" y="3494"/>
                  <a:pt x="20283" y="3494"/>
                </a:cubicBezTo>
                <a:cubicBezTo>
                  <a:pt x="20272" y="3646"/>
                  <a:pt x="20436" y="3738"/>
                  <a:pt x="20608" y="3738"/>
                </a:cubicBezTo>
                <a:cubicBezTo>
                  <a:pt x="20760" y="3738"/>
                  <a:pt x="20926" y="3673"/>
                  <a:pt x="20926" y="3537"/>
                </a:cubicBezTo>
                <a:cubicBezTo>
                  <a:pt x="20926" y="3402"/>
                  <a:pt x="20819" y="3320"/>
                  <a:pt x="20613" y="3320"/>
                </a:cubicBezTo>
                <a:cubicBezTo>
                  <a:pt x="20248" y="3320"/>
                  <a:pt x="20008" y="3111"/>
                  <a:pt x="20008" y="2764"/>
                </a:cubicBezTo>
                <a:cubicBezTo>
                  <a:pt x="20008" y="2393"/>
                  <a:pt x="20304" y="2205"/>
                  <a:pt x="20613" y="2205"/>
                </a:cubicBezTo>
                <a:cubicBezTo>
                  <a:pt x="20698" y="2205"/>
                  <a:pt x="20821" y="2223"/>
                  <a:pt x="20897" y="2274"/>
                </a:cubicBezTo>
                <a:cubicBezTo>
                  <a:pt x="21020" y="2122"/>
                  <a:pt x="21020" y="2122"/>
                  <a:pt x="21020" y="2122"/>
                </a:cubicBezTo>
                <a:lnTo>
                  <a:pt x="21222" y="2274"/>
                </a:lnTo>
                <a:close/>
                <a:moveTo>
                  <a:pt x="20937" y="2764"/>
                </a:moveTo>
                <a:cubicBezTo>
                  <a:pt x="20937" y="2576"/>
                  <a:pt x="20792" y="2458"/>
                  <a:pt x="20613" y="2458"/>
                </a:cubicBezTo>
                <a:cubicBezTo>
                  <a:pt x="20433" y="2458"/>
                  <a:pt x="20281" y="2558"/>
                  <a:pt x="20281" y="2764"/>
                </a:cubicBezTo>
                <a:cubicBezTo>
                  <a:pt x="20281" y="2957"/>
                  <a:pt x="20433" y="3069"/>
                  <a:pt x="20613" y="3069"/>
                </a:cubicBezTo>
                <a:cubicBezTo>
                  <a:pt x="20792" y="3069"/>
                  <a:pt x="20937" y="2952"/>
                  <a:pt x="20937" y="2764"/>
                </a:cubicBezTo>
                <a:close/>
                <a:moveTo>
                  <a:pt x="18061" y="2361"/>
                </a:moveTo>
                <a:cubicBezTo>
                  <a:pt x="18040" y="2234"/>
                  <a:pt x="18040" y="2234"/>
                  <a:pt x="18040" y="2234"/>
                </a:cubicBezTo>
                <a:cubicBezTo>
                  <a:pt x="17787" y="2234"/>
                  <a:pt x="17787" y="2234"/>
                  <a:pt x="17787" y="2234"/>
                </a:cubicBezTo>
                <a:cubicBezTo>
                  <a:pt x="17787" y="3337"/>
                  <a:pt x="17787" y="3337"/>
                  <a:pt x="17787" y="3337"/>
                </a:cubicBezTo>
                <a:cubicBezTo>
                  <a:pt x="18061" y="3337"/>
                  <a:pt x="18061" y="3337"/>
                  <a:pt x="18061" y="3337"/>
                </a:cubicBezTo>
                <a:cubicBezTo>
                  <a:pt x="18061" y="2755"/>
                  <a:pt x="18061" y="2755"/>
                  <a:pt x="18061" y="2755"/>
                </a:cubicBezTo>
                <a:cubicBezTo>
                  <a:pt x="18061" y="2549"/>
                  <a:pt x="18193" y="2476"/>
                  <a:pt x="18336" y="2476"/>
                </a:cubicBezTo>
                <a:cubicBezTo>
                  <a:pt x="18425" y="2476"/>
                  <a:pt x="18477" y="2505"/>
                  <a:pt x="18533" y="2547"/>
                </a:cubicBezTo>
                <a:cubicBezTo>
                  <a:pt x="18656" y="2310"/>
                  <a:pt x="18656" y="2310"/>
                  <a:pt x="18656" y="2310"/>
                </a:cubicBezTo>
                <a:cubicBezTo>
                  <a:pt x="18596" y="2254"/>
                  <a:pt x="18486" y="2207"/>
                  <a:pt x="18372" y="2207"/>
                </a:cubicBezTo>
                <a:cubicBezTo>
                  <a:pt x="18262" y="2207"/>
                  <a:pt x="18141" y="2227"/>
                  <a:pt x="18061" y="2361"/>
                </a:cubicBezTo>
                <a:close/>
                <a:moveTo>
                  <a:pt x="14678" y="3337"/>
                </a:moveTo>
                <a:cubicBezTo>
                  <a:pt x="14951" y="3337"/>
                  <a:pt x="14951" y="3337"/>
                  <a:pt x="14951" y="3337"/>
                </a:cubicBezTo>
                <a:cubicBezTo>
                  <a:pt x="14951" y="2229"/>
                  <a:pt x="14951" y="2229"/>
                  <a:pt x="14951" y="2229"/>
                </a:cubicBezTo>
                <a:cubicBezTo>
                  <a:pt x="14678" y="2229"/>
                  <a:pt x="14678" y="2229"/>
                  <a:pt x="14678" y="2229"/>
                </a:cubicBezTo>
                <a:lnTo>
                  <a:pt x="14678" y="3337"/>
                </a:lnTo>
                <a:close/>
                <a:moveTo>
                  <a:pt x="8712" y="2784"/>
                </a:moveTo>
                <a:cubicBezTo>
                  <a:pt x="8712" y="2818"/>
                  <a:pt x="8710" y="2852"/>
                  <a:pt x="8708" y="2887"/>
                </a:cubicBezTo>
                <a:cubicBezTo>
                  <a:pt x="7846" y="2887"/>
                  <a:pt x="7846" y="2887"/>
                  <a:pt x="7846" y="2887"/>
                </a:cubicBezTo>
                <a:cubicBezTo>
                  <a:pt x="7864" y="3024"/>
                  <a:pt x="7980" y="3123"/>
                  <a:pt x="8175" y="3123"/>
                </a:cubicBezTo>
                <a:cubicBezTo>
                  <a:pt x="8276" y="3123"/>
                  <a:pt x="8406" y="3084"/>
                  <a:pt x="8471" y="3020"/>
                </a:cubicBezTo>
                <a:cubicBezTo>
                  <a:pt x="8645" y="3192"/>
                  <a:pt x="8645" y="3192"/>
                  <a:pt x="8645" y="3192"/>
                </a:cubicBezTo>
                <a:cubicBezTo>
                  <a:pt x="8527" y="3311"/>
                  <a:pt x="8341" y="3371"/>
                  <a:pt x="8171" y="3371"/>
                </a:cubicBezTo>
                <a:cubicBezTo>
                  <a:pt x="7790" y="3371"/>
                  <a:pt x="7564" y="3134"/>
                  <a:pt x="7564" y="2782"/>
                </a:cubicBezTo>
                <a:cubicBezTo>
                  <a:pt x="7564" y="2446"/>
                  <a:pt x="7792" y="2205"/>
                  <a:pt x="8150" y="2205"/>
                </a:cubicBezTo>
                <a:cubicBezTo>
                  <a:pt x="8488" y="2205"/>
                  <a:pt x="8712" y="2399"/>
                  <a:pt x="8712" y="2784"/>
                </a:cubicBezTo>
                <a:close/>
                <a:moveTo>
                  <a:pt x="8446" y="2661"/>
                </a:moveTo>
                <a:cubicBezTo>
                  <a:pt x="8428" y="2518"/>
                  <a:pt x="8318" y="2446"/>
                  <a:pt x="8159" y="2446"/>
                </a:cubicBezTo>
                <a:cubicBezTo>
                  <a:pt x="8009" y="2446"/>
                  <a:pt x="7893" y="2518"/>
                  <a:pt x="7850" y="2661"/>
                </a:cubicBezTo>
                <a:lnTo>
                  <a:pt x="8446" y="2661"/>
                </a:lnTo>
                <a:close/>
                <a:moveTo>
                  <a:pt x="23109" y="2787"/>
                </a:moveTo>
                <a:cubicBezTo>
                  <a:pt x="23109" y="3109"/>
                  <a:pt x="22889" y="3369"/>
                  <a:pt x="22529" y="3369"/>
                </a:cubicBezTo>
                <a:cubicBezTo>
                  <a:pt x="22168" y="3369"/>
                  <a:pt x="21951" y="3109"/>
                  <a:pt x="21951" y="2787"/>
                </a:cubicBezTo>
                <a:cubicBezTo>
                  <a:pt x="21951" y="2471"/>
                  <a:pt x="22175" y="2207"/>
                  <a:pt x="22527" y="2207"/>
                </a:cubicBezTo>
                <a:cubicBezTo>
                  <a:pt x="22880" y="2207"/>
                  <a:pt x="23109" y="2471"/>
                  <a:pt x="23109" y="2787"/>
                </a:cubicBezTo>
                <a:close/>
                <a:moveTo>
                  <a:pt x="22829" y="2787"/>
                </a:moveTo>
                <a:cubicBezTo>
                  <a:pt x="22829" y="2621"/>
                  <a:pt x="22712" y="2460"/>
                  <a:pt x="22529" y="2460"/>
                </a:cubicBezTo>
                <a:cubicBezTo>
                  <a:pt x="22332" y="2460"/>
                  <a:pt x="22229" y="2621"/>
                  <a:pt x="22229" y="2787"/>
                </a:cubicBezTo>
                <a:cubicBezTo>
                  <a:pt x="22229" y="2952"/>
                  <a:pt x="22330" y="3114"/>
                  <a:pt x="22529" y="3114"/>
                </a:cubicBezTo>
                <a:cubicBezTo>
                  <a:pt x="22728" y="3114"/>
                  <a:pt x="22829" y="2952"/>
                  <a:pt x="22829" y="2787"/>
                </a:cubicBezTo>
                <a:close/>
                <a:moveTo>
                  <a:pt x="12301" y="2764"/>
                </a:moveTo>
                <a:cubicBezTo>
                  <a:pt x="12301" y="2596"/>
                  <a:pt x="12413" y="2462"/>
                  <a:pt x="12574" y="2462"/>
                </a:cubicBezTo>
                <a:cubicBezTo>
                  <a:pt x="12719" y="2462"/>
                  <a:pt x="12825" y="2545"/>
                  <a:pt x="12825" y="2749"/>
                </a:cubicBezTo>
                <a:cubicBezTo>
                  <a:pt x="12825" y="3337"/>
                  <a:pt x="12825" y="3337"/>
                  <a:pt x="12825" y="3337"/>
                </a:cubicBezTo>
                <a:cubicBezTo>
                  <a:pt x="13098" y="3337"/>
                  <a:pt x="13098" y="3337"/>
                  <a:pt x="13098" y="3337"/>
                </a:cubicBezTo>
                <a:cubicBezTo>
                  <a:pt x="13098" y="2746"/>
                  <a:pt x="13098" y="2746"/>
                  <a:pt x="13098" y="2746"/>
                </a:cubicBezTo>
                <a:cubicBezTo>
                  <a:pt x="13098" y="2422"/>
                  <a:pt x="12959" y="2209"/>
                  <a:pt x="12645" y="2209"/>
                </a:cubicBezTo>
                <a:cubicBezTo>
                  <a:pt x="12520" y="2209"/>
                  <a:pt x="12399" y="2247"/>
                  <a:pt x="12301" y="2375"/>
                </a:cubicBezTo>
                <a:cubicBezTo>
                  <a:pt x="12301" y="1770"/>
                  <a:pt x="12301" y="1770"/>
                  <a:pt x="12301" y="1770"/>
                </a:cubicBezTo>
                <a:cubicBezTo>
                  <a:pt x="12028" y="1770"/>
                  <a:pt x="12028" y="1770"/>
                  <a:pt x="12028" y="1770"/>
                </a:cubicBezTo>
                <a:cubicBezTo>
                  <a:pt x="12028" y="3337"/>
                  <a:pt x="12028" y="3337"/>
                  <a:pt x="12028" y="3337"/>
                </a:cubicBezTo>
                <a:cubicBezTo>
                  <a:pt x="12301" y="3337"/>
                  <a:pt x="12301" y="3337"/>
                  <a:pt x="12301" y="3337"/>
                </a:cubicBezTo>
                <a:lnTo>
                  <a:pt x="12301" y="2764"/>
                </a:lnTo>
                <a:close/>
                <a:moveTo>
                  <a:pt x="14461" y="2784"/>
                </a:moveTo>
                <a:cubicBezTo>
                  <a:pt x="14461" y="2818"/>
                  <a:pt x="14459" y="2852"/>
                  <a:pt x="14457" y="2887"/>
                </a:cubicBezTo>
                <a:cubicBezTo>
                  <a:pt x="13595" y="2887"/>
                  <a:pt x="13595" y="2887"/>
                  <a:pt x="13595" y="2887"/>
                </a:cubicBezTo>
                <a:cubicBezTo>
                  <a:pt x="13612" y="3024"/>
                  <a:pt x="13729" y="3123"/>
                  <a:pt x="13924" y="3123"/>
                </a:cubicBezTo>
                <a:cubicBezTo>
                  <a:pt x="14024" y="3123"/>
                  <a:pt x="14154" y="3084"/>
                  <a:pt x="14219" y="3020"/>
                </a:cubicBezTo>
                <a:cubicBezTo>
                  <a:pt x="14394" y="3192"/>
                  <a:pt x="14394" y="3192"/>
                  <a:pt x="14394" y="3192"/>
                </a:cubicBezTo>
                <a:cubicBezTo>
                  <a:pt x="14275" y="3311"/>
                  <a:pt x="14089" y="3371"/>
                  <a:pt x="13919" y="3371"/>
                </a:cubicBezTo>
                <a:cubicBezTo>
                  <a:pt x="13539" y="3371"/>
                  <a:pt x="13313" y="3134"/>
                  <a:pt x="13313" y="2782"/>
                </a:cubicBezTo>
                <a:cubicBezTo>
                  <a:pt x="13313" y="2446"/>
                  <a:pt x="13541" y="2205"/>
                  <a:pt x="13899" y="2205"/>
                </a:cubicBezTo>
                <a:cubicBezTo>
                  <a:pt x="14237" y="2205"/>
                  <a:pt x="14461" y="2399"/>
                  <a:pt x="14461" y="2784"/>
                </a:cubicBezTo>
                <a:close/>
                <a:moveTo>
                  <a:pt x="14195" y="2661"/>
                </a:moveTo>
                <a:cubicBezTo>
                  <a:pt x="14177" y="2518"/>
                  <a:pt x="14067" y="2446"/>
                  <a:pt x="13908" y="2446"/>
                </a:cubicBezTo>
                <a:cubicBezTo>
                  <a:pt x="13758" y="2446"/>
                  <a:pt x="13642" y="2518"/>
                  <a:pt x="13599" y="2661"/>
                </a:cubicBezTo>
                <a:lnTo>
                  <a:pt x="14195" y="2661"/>
                </a:lnTo>
                <a:close/>
                <a:moveTo>
                  <a:pt x="21591" y="1764"/>
                </a:moveTo>
                <a:cubicBezTo>
                  <a:pt x="21510" y="1764"/>
                  <a:pt x="21430" y="1817"/>
                  <a:pt x="21430" y="1923"/>
                </a:cubicBezTo>
                <a:cubicBezTo>
                  <a:pt x="21430" y="2030"/>
                  <a:pt x="21510" y="2081"/>
                  <a:pt x="21591" y="2081"/>
                </a:cubicBezTo>
                <a:cubicBezTo>
                  <a:pt x="21671" y="2081"/>
                  <a:pt x="21752" y="2030"/>
                  <a:pt x="21752" y="1923"/>
                </a:cubicBezTo>
                <a:cubicBezTo>
                  <a:pt x="21752" y="1817"/>
                  <a:pt x="21671" y="1764"/>
                  <a:pt x="21591" y="1764"/>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0" cap="flat" cmpd="sng" algn="ctr">
            <a:solidFill>
              <a:srgbClr val="000000">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90000"/>
              </a:lnSpc>
              <a:spcBef>
                <a:spcPts val="1000"/>
              </a:spcBef>
              <a:buFontTx/>
              <a:buNone/>
              <a:defRPr sz="330">
                <a:latin typeface="Arial" panose="020B0604020202020204" pitchFamily="34" charset="0"/>
              </a:defRPr>
            </a:lvl1pPr>
          </a:lstStyle>
          <a:p>
            <a:r>
              <a:rPr lang="nl-NL"/>
              <a:t> </a:t>
            </a:r>
            <a:endParaRPr lang="nl-NL" dirty="0"/>
          </a:p>
        </p:txBody>
      </p:sp>
      <p:sp>
        <p:nvSpPr>
          <p:cNvPr id="3" name="Frame 5 (JU-Free)" descr="vru.nl">
            <a:extLst>
              <a:ext uri="{FF2B5EF4-FFF2-40B4-BE49-F238E27FC236}">
                <a16:creationId xmlns:a16="http://schemas.microsoft.com/office/drawing/2014/main" id="{98E96619-F7CD-D128-8794-8C159CB0DB3C}"/>
              </a:ext>
            </a:extLst>
          </p:cNvPr>
          <p:cNvSpPr>
            <a:spLocks noGrp="1"/>
          </p:cNvSpPr>
          <p:nvPr>
            <p:ph type="body" idx="1001" hasCustomPrompt="1"/>
            <p:custDataLst>
              <p:custData r:id="rId2"/>
            </p:custDataLst>
          </p:nvPr>
        </p:nvSpPr>
        <p:spPr bwMode="auto">
          <a:xfrm>
            <a:off x="11153783" y="1980183"/>
            <a:ext cx="712788" cy="203200"/>
          </a:xfrm>
          <a:custGeom>
            <a:avLst/>
            <a:gdLst>
              <a:gd name="T0" fmla="*/ 1193 w 2246"/>
              <a:gd name="T1" fmla="*/ 191 h 640"/>
              <a:gd name="T2" fmla="*/ 1109 w 2246"/>
              <a:gd name="T3" fmla="*/ 629 h 640"/>
              <a:gd name="T4" fmla="*/ 1098 w 2246"/>
              <a:gd name="T5" fmla="*/ 565 h 640"/>
              <a:gd name="T6" fmla="*/ 958 w 2246"/>
              <a:gd name="T7" fmla="*/ 640 h 640"/>
              <a:gd name="T8" fmla="*/ 823 w 2246"/>
              <a:gd name="T9" fmla="*/ 466 h 640"/>
              <a:gd name="T10" fmla="*/ 926 w 2246"/>
              <a:gd name="T11" fmla="*/ 191 h 640"/>
              <a:gd name="T12" fmla="*/ 942 w 2246"/>
              <a:gd name="T13" fmla="*/ 529 h 640"/>
              <a:gd name="T14" fmla="*/ 1044 w 2246"/>
              <a:gd name="T15" fmla="*/ 537 h 640"/>
              <a:gd name="T16" fmla="*/ 1090 w 2246"/>
              <a:gd name="T17" fmla="*/ 191 h 640"/>
              <a:gd name="T18" fmla="*/ 646 w 2246"/>
              <a:gd name="T19" fmla="*/ 203 h 640"/>
              <a:gd name="T20" fmla="*/ 587 w 2246"/>
              <a:gd name="T21" fmla="*/ 269 h 640"/>
              <a:gd name="T22" fmla="*/ 495 w 2246"/>
              <a:gd name="T23" fmla="*/ 191 h 640"/>
              <a:gd name="T24" fmla="*/ 598 w 2246"/>
              <a:gd name="T25" fmla="*/ 629 h 640"/>
              <a:gd name="T26" fmla="*/ 647 w 2246"/>
              <a:gd name="T27" fmla="*/ 292 h 640"/>
              <a:gd name="T28" fmla="*/ 724 w 2246"/>
              <a:gd name="T29" fmla="*/ 273 h 640"/>
              <a:gd name="T30" fmla="*/ 764 w 2246"/>
              <a:gd name="T31" fmla="*/ 190 h 640"/>
              <a:gd name="T32" fmla="*/ 714 w 2246"/>
              <a:gd name="T33" fmla="*/ 181 h 640"/>
              <a:gd name="T34" fmla="*/ 233 w 2246"/>
              <a:gd name="T35" fmla="*/ 483 h 640"/>
              <a:gd name="T36" fmla="*/ 210 w 2246"/>
              <a:gd name="T37" fmla="*/ 551 h 640"/>
              <a:gd name="T38" fmla="*/ 173 w 2246"/>
              <a:gd name="T39" fmla="*/ 419 h 640"/>
              <a:gd name="T40" fmla="*/ 0 w 2246"/>
              <a:gd name="T41" fmla="*/ 191 h 640"/>
              <a:gd name="T42" fmla="*/ 271 w 2246"/>
              <a:gd name="T43" fmla="*/ 629 h 640"/>
              <a:gd name="T44" fmla="*/ 320 w 2246"/>
              <a:gd name="T45" fmla="*/ 191 h 640"/>
              <a:gd name="T46" fmla="*/ 1325 w 2246"/>
              <a:gd name="T47" fmla="*/ 633 h 640"/>
              <a:gd name="T48" fmla="*/ 1461 w 2246"/>
              <a:gd name="T49" fmla="*/ 497 h 640"/>
              <a:gd name="T50" fmla="*/ 1325 w 2246"/>
              <a:gd name="T51" fmla="*/ 633 h 640"/>
              <a:gd name="T52" fmla="*/ 1752 w 2246"/>
              <a:gd name="T53" fmla="*/ 201 h 640"/>
              <a:gd name="T54" fmla="*/ 1684 w 2246"/>
              <a:gd name="T55" fmla="*/ 250 h 640"/>
              <a:gd name="T56" fmla="*/ 1593 w 2246"/>
              <a:gd name="T57" fmla="*/ 191 h 640"/>
              <a:gd name="T58" fmla="*/ 1695 w 2246"/>
              <a:gd name="T59" fmla="*/ 629 h 640"/>
              <a:gd name="T60" fmla="*/ 1744 w 2246"/>
              <a:gd name="T61" fmla="*/ 283 h 640"/>
              <a:gd name="T62" fmla="*/ 1847 w 2246"/>
              <a:gd name="T63" fmla="*/ 291 h 640"/>
              <a:gd name="T64" fmla="*/ 1863 w 2246"/>
              <a:gd name="T65" fmla="*/ 629 h 640"/>
              <a:gd name="T66" fmla="*/ 1966 w 2246"/>
              <a:gd name="T67" fmla="*/ 355 h 640"/>
              <a:gd name="T68" fmla="*/ 1831 w 2246"/>
              <a:gd name="T69" fmla="*/ 181 h 640"/>
              <a:gd name="T70" fmla="*/ 2224 w 2246"/>
              <a:gd name="T71" fmla="*/ 554 h 640"/>
              <a:gd name="T72" fmla="*/ 2201 w 2246"/>
              <a:gd name="T73" fmla="*/ 547 h 640"/>
              <a:gd name="T74" fmla="*/ 2194 w 2246"/>
              <a:gd name="T75" fmla="*/ 0 h 640"/>
              <a:gd name="T76" fmla="*/ 2092 w 2246"/>
              <a:gd name="T77" fmla="*/ 515 h 640"/>
              <a:gd name="T78" fmla="*/ 2133 w 2246"/>
              <a:gd name="T79" fmla="*/ 623 h 640"/>
              <a:gd name="T80" fmla="*/ 2223 w 2246"/>
              <a:gd name="T81" fmla="*/ 635 h 640"/>
              <a:gd name="T82" fmla="*/ 2232 w 2246"/>
              <a:gd name="T83" fmla="*/ 552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46" h="640">
                <a:moveTo>
                  <a:pt x="1090" y="191"/>
                </a:moveTo>
                <a:cubicBezTo>
                  <a:pt x="1193" y="191"/>
                  <a:pt x="1193" y="191"/>
                  <a:pt x="1193" y="191"/>
                </a:cubicBezTo>
                <a:cubicBezTo>
                  <a:pt x="1193" y="629"/>
                  <a:pt x="1193" y="629"/>
                  <a:pt x="1193" y="629"/>
                </a:cubicBezTo>
                <a:cubicBezTo>
                  <a:pt x="1109" y="629"/>
                  <a:pt x="1109" y="629"/>
                  <a:pt x="1109" y="629"/>
                </a:cubicBezTo>
                <a:cubicBezTo>
                  <a:pt x="1101" y="565"/>
                  <a:pt x="1101" y="565"/>
                  <a:pt x="1101" y="565"/>
                </a:cubicBezTo>
                <a:cubicBezTo>
                  <a:pt x="1098" y="565"/>
                  <a:pt x="1098" y="565"/>
                  <a:pt x="1098" y="565"/>
                </a:cubicBezTo>
                <a:cubicBezTo>
                  <a:pt x="1079" y="587"/>
                  <a:pt x="1059" y="606"/>
                  <a:pt x="1036" y="619"/>
                </a:cubicBezTo>
                <a:cubicBezTo>
                  <a:pt x="1013" y="633"/>
                  <a:pt x="987" y="640"/>
                  <a:pt x="958" y="640"/>
                </a:cubicBezTo>
                <a:cubicBezTo>
                  <a:pt x="911" y="640"/>
                  <a:pt x="876" y="625"/>
                  <a:pt x="855" y="594"/>
                </a:cubicBezTo>
                <a:cubicBezTo>
                  <a:pt x="834" y="564"/>
                  <a:pt x="823" y="521"/>
                  <a:pt x="823" y="466"/>
                </a:cubicBezTo>
                <a:cubicBezTo>
                  <a:pt x="823" y="191"/>
                  <a:pt x="823" y="191"/>
                  <a:pt x="823" y="191"/>
                </a:cubicBezTo>
                <a:cubicBezTo>
                  <a:pt x="926" y="191"/>
                  <a:pt x="926" y="191"/>
                  <a:pt x="926" y="191"/>
                </a:cubicBezTo>
                <a:cubicBezTo>
                  <a:pt x="926" y="453"/>
                  <a:pt x="926" y="453"/>
                  <a:pt x="926" y="453"/>
                </a:cubicBezTo>
                <a:cubicBezTo>
                  <a:pt x="926" y="489"/>
                  <a:pt x="931" y="514"/>
                  <a:pt x="942" y="529"/>
                </a:cubicBezTo>
                <a:cubicBezTo>
                  <a:pt x="952" y="544"/>
                  <a:pt x="969" y="551"/>
                  <a:pt x="993" y="551"/>
                </a:cubicBezTo>
                <a:cubicBezTo>
                  <a:pt x="1012" y="551"/>
                  <a:pt x="1029" y="547"/>
                  <a:pt x="1044" y="537"/>
                </a:cubicBezTo>
                <a:cubicBezTo>
                  <a:pt x="1058" y="528"/>
                  <a:pt x="1074" y="512"/>
                  <a:pt x="1090" y="491"/>
                </a:cubicBezTo>
                <a:lnTo>
                  <a:pt x="1090" y="191"/>
                </a:lnTo>
                <a:close/>
                <a:moveTo>
                  <a:pt x="714" y="181"/>
                </a:moveTo>
                <a:cubicBezTo>
                  <a:pt x="691" y="181"/>
                  <a:pt x="668" y="188"/>
                  <a:pt x="646" y="203"/>
                </a:cubicBezTo>
                <a:cubicBezTo>
                  <a:pt x="624" y="219"/>
                  <a:pt x="606" y="240"/>
                  <a:pt x="590" y="269"/>
                </a:cubicBezTo>
                <a:cubicBezTo>
                  <a:pt x="587" y="269"/>
                  <a:pt x="587" y="269"/>
                  <a:pt x="587" y="269"/>
                </a:cubicBezTo>
                <a:cubicBezTo>
                  <a:pt x="580" y="191"/>
                  <a:pt x="580" y="191"/>
                  <a:pt x="580" y="191"/>
                </a:cubicBezTo>
                <a:cubicBezTo>
                  <a:pt x="495" y="191"/>
                  <a:pt x="495" y="191"/>
                  <a:pt x="495" y="191"/>
                </a:cubicBezTo>
                <a:cubicBezTo>
                  <a:pt x="495" y="629"/>
                  <a:pt x="495" y="629"/>
                  <a:pt x="495" y="629"/>
                </a:cubicBezTo>
                <a:cubicBezTo>
                  <a:pt x="598" y="629"/>
                  <a:pt x="598" y="629"/>
                  <a:pt x="598" y="629"/>
                </a:cubicBezTo>
                <a:cubicBezTo>
                  <a:pt x="598" y="362"/>
                  <a:pt x="598" y="362"/>
                  <a:pt x="598" y="362"/>
                </a:cubicBezTo>
                <a:cubicBezTo>
                  <a:pt x="611" y="328"/>
                  <a:pt x="628" y="305"/>
                  <a:pt x="647" y="292"/>
                </a:cubicBezTo>
                <a:cubicBezTo>
                  <a:pt x="666" y="278"/>
                  <a:pt x="684" y="272"/>
                  <a:pt x="701" y="272"/>
                </a:cubicBezTo>
                <a:cubicBezTo>
                  <a:pt x="710" y="272"/>
                  <a:pt x="718" y="272"/>
                  <a:pt x="724" y="273"/>
                </a:cubicBezTo>
                <a:cubicBezTo>
                  <a:pt x="730" y="274"/>
                  <a:pt x="737" y="275"/>
                  <a:pt x="744" y="277"/>
                </a:cubicBezTo>
                <a:cubicBezTo>
                  <a:pt x="764" y="190"/>
                  <a:pt x="764" y="190"/>
                  <a:pt x="764" y="190"/>
                </a:cubicBezTo>
                <a:cubicBezTo>
                  <a:pt x="758" y="186"/>
                  <a:pt x="751" y="184"/>
                  <a:pt x="743" y="183"/>
                </a:cubicBezTo>
                <a:cubicBezTo>
                  <a:pt x="735" y="181"/>
                  <a:pt x="726" y="181"/>
                  <a:pt x="714" y="181"/>
                </a:cubicBezTo>
                <a:close/>
                <a:moveTo>
                  <a:pt x="251" y="419"/>
                </a:moveTo>
                <a:cubicBezTo>
                  <a:pt x="245" y="439"/>
                  <a:pt x="239" y="461"/>
                  <a:pt x="233" y="483"/>
                </a:cubicBezTo>
                <a:cubicBezTo>
                  <a:pt x="226" y="506"/>
                  <a:pt x="220" y="528"/>
                  <a:pt x="214" y="551"/>
                </a:cubicBezTo>
                <a:cubicBezTo>
                  <a:pt x="210" y="551"/>
                  <a:pt x="210" y="551"/>
                  <a:pt x="210" y="551"/>
                </a:cubicBezTo>
                <a:cubicBezTo>
                  <a:pt x="204" y="528"/>
                  <a:pt x="198" y="506"/>
                  <a:pt x="192" y="483"/>
                </a:cubicBezTo>
                <a:cubicBezTo>
                  <a:pt x="185" y="461"/>
                  <a:pt x="179" y="439"/>
                  <a:pt x="173" y="419"/>
                </a:cubicBezTo>
                <a:cubicBezTo>
                  <a:pt x="104" y="191"/>
                  <a:pt x="104" y="191"/>
                  <a:pt x="104" y="191"/>
                </a:cubicBezTo>
                <a:cubicBezTo>
                  <a:pt x="0" y="191"/>
                  <a:pt x="0" y="191"/>
                  <a:pt x="0" y="191"/>
                </a:cubicBezTo>
                <a:cubicBezTo>
                  <a:pt x="152" y="629"/>
                  <a:pt x="152" y="629"/>
                  <a:pt x="152" y="629"/>
                </a:cubicBezTo>
                <a:cubicBezTo>
                  <a:pt x="271" y="629"/>
                  <a:pt x="271" y="629"/>
                  <a:pt x="271" y="629"/>
                </a:cubicBezTo>
                <a:cubicBezTo>
                  <a:pt x="419" y="191"/>
                  <a:pt x="419" y="191"/>
                  <a:pt x="419" y="191"/>
                </a:cubicBezTo>
                <a:cubicBezTo>
                  <a:pt x="320" y="191"/>
                  <a:pt x="320" y="191"/>
                  <a:pt x="320" y="191"/>
                </a:cubicBezTo>
                <a:lnTo>
                  <a:pt x="251" y="419"/>
                </a:lnTo>
                <a:close/>
                <a:moveTo>
                  <a:pt x="1325" y="633"/>
                </a:moveTo>
                <a:cubicBezTo>
                  <a:pt x="1461" y="633"/>
                  <a:pt x="1461" y="633"/>
                  <a:pt x="1461" y="633"/>
                </a:cubicBezTo>
                <a:cubicBezTo>
                  <a:pt x="1461" y="497"/>
                  <a:pt x="1461" y="497"/>
                  <a:pt x="1461" y="497"/>
                </a:cubicBezTo>
                <a:cubicBezTo>
                  <a:pt x="1325" y="497"/>
                  <a:pt x="1325" y="497"/>
                  <a:pt x="1325" y="497"/>
                </a:cubicBezTo>
                <a:lnTo>
                  <a:pt x="1325" y="633"/>
                </a:lnTo>
                <a:close/>
                <a:moveTo>
                  <a:pt x="1831" y="181"/>
                </a:moveTo>
                <a:cubicBezTo>
                  <a:pt x="1802" y="181"/>
                  <a:pt x="1775" y="188"/>
                  <a:pt x="1752" y="201"/>
                </a:cubicBezTo>
                <a:cubicBezTo>
                  <a:pt x="1729" y="215"/>
                  <a:pt x="1708" y="231"/>
                  <a:pt x="1688" y="250"/>
                </a:cubicBezTo>
                <a:cubicBezTo>
                  <a:pt x="1684" y="250"/>
                  <a:pt x="1684" y="250"/>
                  <a:pt x="1684" y="250"/>
                </a:cubicBezTo>
                <a:cubicBezTo>
                  <a:pt x="1677" y="191"/>
                  <a:pt x="1677" y="191"/>
                  <a:pt x="1677" y="191"/>
                </a:cubicBezTo>
                <a:cubicBezTo>
                  <a:pt x="1593" y="191"/>
                  <a:pt x="1593" y="191"/>
                  <a:pt x="1593" y="191"/>
                </a:cubicBezTo>
                <a:cubicBezTo>
                  <a:pt x="1593" y="629"/>
                  <a:pt x="1593" y="629"/>
                  <a:pt x="1593" y="629"/>
                </a:cubicBezTo>
                <a:cubicBezTo>
                  <a:pt x="1695" y="629"/>
                  <a:pt x="1695" y="629"/>
                  <a:pt x="1695" y="629"/>
                </a:cubicBezTo>
                <a:cubicBezTo>
                  <a:pt x="1695" y="323"/>
                  <a:pt x="1695" y="323"/>
                  <a:pt x="1695" y="323"/>
                </a:cubicBezTo>
                <a:cubicBezTo>
                  <a:pt x="1713" y="306"/>
                  <a:pt x="1730" y="292"/>
                  <a:pt x="1744" y="283"/>
                </a:cubicBezTo>
                <a:cubicBezTo>
                  <a:pt x="1759" y="274"/>
                  <a:pt x="1776" y="269"/>
                  <a:pt x="1795" y="269"/>
                </a:cubicBezTo>
                <a:cubicBezTo>
                  <a:pt x="1819" y="269"/>
                  <a:pt x="1837" y="276"/>
                  <a:pt x="1847" y="291"/>
                </a:cubicBezTo>
                <a:cubicBezTo>
                  <a:pt x="1858" y="306"/>
                  <a:pt x="1863" y="332"/>
                  <a:pt x="1863" y="368"/>
                </a:cubicBezTo>
                <a:cubicBezTo>
                  <a:pt x="1863" y="629"/>
                  <a:pt x="1863" y="629"/>
                  <a:pt x="1863" y="629"/>
                </a:cubicBezTo>
                <a:cubicBezTo>
                  <a:pt x="1966" y="629"/>
                  <a:pt x="1966" y="629"/>
                  <a:pt x="1966" y="629"/>
                </a:cubicBezTo>
                <a:cubicBezTo>
                  <a:pt x="1966" y="355"/>
                  <a:pt x="1966" y="355"/>
                  <a:pt x="1966" y="355"/>
                </a:cubicBezTo>
                <a:cubicBezTo>
                  <a:pt x="1966" y="299"/>
                  <a:pt x="1955" y="256"/>
                  <a:pt x="1934" y="226"/>
                </a:cubicBezTo>
                <a:cubicBezTo>
                  <a:pt x="1912" y="196"/>
                  <a:pt x="1878" y="181"/>
                  <a:pt x="1831" y="181"/>
                </a:cubicBezTo>
                <a:close/>
                <a:moveTo>
                  <a:pt x="2232" y="552"/>
                </a:moveTo>
                <a:cubicBezTo>
                  <a:pt x="2224" y="554"/>
                  <a:pt x="2224" y="554"/>
                  <a:pt x="2224" y="554"/>
                </a:cubicBezTo>
                <a:cubicBezTo>
                  <a:pt x="2217" y="554"/>
                  <a:pt x="2217" y="554"/>
                  <a:pt x="2217" y="554"/>
                </a:cubicBezTo>
                <a:cubicBezTo>
                  <a:pt x="2211" y="554"/>
                  <a:pt x="2206" y="552"/>
                  <a:pt x="2201" y="547"/>
                </a:cubicBezTo>
                <a:cubicBezTo>
                  <a:pt x="2196" y="542"/>
                  <a:pt x="2194" y="533"/>
                  <a:pt x="2194" y="520"/>
                </a:cubicBezTo>
                <a:cubicBezTo>
                  <a:pt x="2194" y="0"/>
                  <a:pt x="2194" y="0"/>
                  <a:pt x="2194" y="0"/>
                </a:cubicBezTo>
                <a:cubicBezTo>
                  <a:pt x="2092" y="0"/>
                  <a:pt x="2092" y="0"/>
                  <a:pt x="2092" y="0"/>
                </a:cubicBezTo>
                <a:cubicBezTo>
                  <a:pt x="2092" y="515"/>
                  <a:pt x="2092" y="515"/>
                  <a:pt x="2092" y="515"/>
                </a:cubicBezTo>
                <a:cubicBezTo>
                  <a:pt x="2092" y="540"/>
                  <a:pt x="2095" y="562"/>
                  <a:pt x="2101" y="581"/>
                </a:cubicBezTo>
                <a:cubicBezTo>
                  <a:pt x="2108" y="599"/>
                  <a:pt x="2118" y="613"/>
                  <a:pt x="2133" y="623"/>
                </a:cubicBezTo>
                <a:cubicBezTo>
                  <a:pt x="2148" y="633"/>
                  <a:pt x="2167" y="638"/>
                  <a:pt x="2191" y="638"/>
                </a:cubicBezTo>
                <a:cubicBezTo>
                  <a:pt x="2203" y="638"/>
                  <a:pt x="2214" y="637"/>
                  <a:pt x="2223" y="635"/>
                </a:cubicBezTo>
                <a:cubicBezTo>
                  <a:pt x="2232" y="633"/>
                  <a:pt x="2240" y="631"/>
                  <a:pt x="2246" y="629"/>
                </a:cubicBezTo>
                <a:lnTo>
                  <a:pt x="2232" y="552"/>
                </a:lnTo>
                <a:close/>
              </a:path>
            </a:pathLst>
          </a:custGeom>
          <a:blipFill>
            <a:blip r:embed="rId5"/>
            <a:stretch>
              <a:fillRect/>
            </a:stretch>
          </a:blipFill>
          <a:ln w="0" cap="flat" cmpd="sng" algn="ctr">
            <a:solidFill>
              <a:srgbClr val="000000">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90000"/>
              </a:lnSpc>
              <a:spcBef>
                <a:spcPts val="1000"/>
              </a:spcBef>
              <a:buFontTx/>
              <a:buNone/>
              <a:defRPr sz="330">
                <a:latin typeface="Arial" panose="020B0604020202020204" pitchFamily="34" charset="0"/>
              </a:defRPr>
            </a:lvl1pPr>
          </a:lstStyle>
          <a:p>
            <a:r>
              <a:rPr lang="nl-NL"/>
              <a:t> </a:t>
            </a:r>
            <a:endParaRPr lang="nl-NL" dirty="0"/>
          </a:p>
        </p:txBody>
      </p:sp>
      <p:sp>
        <p:nvSpPr>
          <p:cNvPr id="11" name="03_***Title 6 (JU-Free)">
            <a:extLst>
              <a:ext uri="{FF2B5EF4-FFF2-40B4-BE49-F238E27FC236}">
                <a16:creationId xmlns:a16="http://schemas.microsoft.com/office/drawing/2014/main" id="{6C775ABF-7FA3-4653-8ED6-DC728CDC271F}"/>
              </a:ext>
            </a:extLst>
          </p:cNvPr>
          <p:cNvSpPr>
            <a:spLocks noGrp="1"/>
          </p:cNvSpPr>
          <p:nvPr>
            <p:ph type="title" hasCustomPrompt="1"/>
          </p:nvPr>
        </p:nvSpPr>
        <p:spPr>
          <a:xfrm>
            <a:off x="2286000" y="3683000"/>
            <a:ext cx="7188200" cy="1371600"/>
          </a:xfrm>
        </p:spPr>
        <p:txBody>
          <a:bodyPr vert="horz" lIns="0" tIns="0" rIns="0" bIns="0" rtlCol="0" anchor="t" anchorCtr="0">
            <a:noAutofit/>
          </a:bodyPr>
          <a:lstStyle>
            <a:lvl1pPr>
              <a:defRPr lang="en-GB" sz="5500"/>
            </a:lvl1pPr>
          </a:lstStyle>
          <a:p>
            <a:pPr marL="0" lvl="0"/>
            <a:r>
              <a:rPr lang="nl-NL" dirty="0"/>
              <a:t>[Titel]</a:t>
            </a:r>
          </a:p>
        </p:txBody>
      </p:sp>
      <p:sp>
        <p:nvSpPr>
          <p:cNvPr id="14" name="Ondertitel 7  [PHJU] (JU-Free)">
            <a:extLst>
              <a:ext uri="{FF2B5EF4-FFF2-40B4-BE49-F238E27FC236}">
                <a16:creationId xmlns:a16="http://schemas.microsoft.com/office/drawing/2014/main" id="{A425369B-03B8-50AC-16C1-9849CD002070}"/>
              </a:ext>
            </a:extLst>
          </p:cNvPr>
          <p:cNvSpPr>
            <a:spLocks noGrp="1"/>
          </p:cNvSpPr>
          <p:nvPr>
            <p:ph type="subTitle" idx="1" hasCustomPrompt="1"/>
          </p:nvPr>
        </p:nvSpPr>
        <p:spPr bwMode="gray">
          <a:xfrm>
            <a:off x="2286000" y="5321300"/>
            <a:ext cx="3632200" cy="533400"/>
          </a:xfrm>
        </p:spPr>
        <p:txBody>
          <a:bodyPr anchor="ctr"/>
          <a:lstStyle>
            <a:lvl1pPr marL="0" indent="0" algn="l">
              <a:lnSpc>
                <a:spcPct val="10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[Versie of subtitel presentatie]</a:t>
            </a:r>
          </a:p>
        </p:txBody>
      </p:sp>
    </p:spTree>
    <p:extLst>
      <p:ext uri="{BB962C8B-B14F-4D97-AF65-F5344CB8AC3E}">
        <p14:creationId xmlns:p14="http://schemas.microsoft.com/office/powerpoint/2010/main" val="152326005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eldia met foto (kop 1)]">
    <p:spTree>
      <p:nvGrpSpPr>
        <p:cNvPr id="1" name=""/>
        <p:cNvGrpSpPr/>
        <p:nvPr/>
      </p:nvGrpSpPr>
      <p:grpSpPr>
        <a:xfrm>
          <a:off x="0" y="0"/>
          <a:ext cx="0" cy="0"/>
          <a:chOff x="0" y="0"/>
          <a:chExt cx="0" cy="0"/>
        </a:xfrm>
      </p:grpSpPr>
      <p:sp>
        <p:nvSpPr>
          <p:cNvPr id="11" name="Frame 1">
            <a:extLst>
              <a:ext uri="{FF2B5EF4-FFF2-40B4-BE49-F238E27FC236}">
                <a16:creationId xmlns:a16="http://schemas.microsoft.com/office/drawing/2014/main" id="{7E26433F-30A7-2169-9801-1C2C681C35A3}"/>
              </a:ext>
            </a:extLst>
          </p:cNvPr>
          <p:cNvSpPr>
            <a:spLocks noSelect="1"/>
          </p:cNvSpPr>
          <p:nvPr userDrawn="1"/>
        </p:nvSpPr>
        <p:spPr bwMode="gray">
          <a:xfrm>
            <a:off x="317500" y="1430338"/>
            <a:ext cx="11557000" cy="5110163"/>
          </a:xfrm>
          <a:custGeom>
            <a:avLst/>
            <a:gdLst>
              <a:gd name="T0" fmla="*/ 0 w 36404"/>
              <a:gd name="T1" fmla="*/ 0 h 16097"/>
              <a:gd name="T2" fmla="*/ 0 w 36404"/>
              <a:gd name="T3" fmla="*/ 13097 h 16097"/>
              <a:gd name="T4" fmla="*/ 3001 w 36404"/>
              <a:gd name="T5" fmla="*/ 16097 h 16097"/>
              <a:gd name="T6" fmla="*/ 36404 w 36404"/>
              <a:gd name="T7" fmla="*/ 16097 h 16097"/>
              <a:gd name="T8" fmla="*/ 36404 w 36404"/>
              <a:gd name="T9" fmla="*/ 0 h 16097"/>
              <a:gd name="T10" fmla="*/ 0 w 36404"/>
              <a:gd name="T11" fmla="*/ 0 h 16097"/>
            </a:gdLst>
            <a:ahLst/>
            <a:cxnLst>
              <a:cxn ang="0">
                <a:pos x="T0" y="T1"/>
              </a:cxn>
              <a:cxn ang="0">
                <a:pos x="T2" y="T3"/>
              </a:cxn>
              <a:cxn ang="0">
                <a:pos x="T4" y="T5"/>
              </a:cxn>
              <a:cxn ang="0">
                <a:pos x="T6" y="T7"/>
              </a:cxn>
              <a:cxn ang="0">
                <a:pos x="T8" y="T9"/>
              </a:cxn>
              <a:cxn ang="0">
                <a:pos x="T10" y="T11"/>
              </a:cxn>
            </a:cxnLst>
            <a:rect l="0" t="0" r="r" b="b"/>
            <a:pathLst>
              <a:path w="36404" h="16097">
                <a:moveTo>
                  <a:pt x="0" y="0"/>
                </a:moveTo>
                <a:cubicBezTo>
                  <a:pt x="0" y="13097"/>
                  <a:pt x="0" y="13097"/>
                  <a:pt x="0" y="13097"/>
                </a:cubicBezTo>
                <a:cubicBezTo>
                  <a:pt x="0" y="14754"/>
                  <a:pt x="1344" y="16097"/>
                  <a:pt x="3001" y="16097"/>
                </a:cubicBezTo>
                <a:cubicBezTo>
                  <a:pt x="36404" y="16097"/>
                  <a:pt x="36404" y="16097"/>
                  <a:pt x="36404" y="16097"/>
                </a:cubicBezTo>
                <a:cubicBezTo>
                  <a:pt x="36404" y="0"/>
                  <a:pt x="36404" y="0"/>
                  <a:pt x="36404" y="0"/>
                </a:cubicBezTo>
                <a:lnTo>
                  <a:pt x="0" y="0"/>
                </a:lnTo>
                <a:close/>
              </a:path>
            </a:pathLst>
          </a:custGeom>
          <a:solidFill>
            <a:srgbClr val="FBDDB3"/>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5" name="Rectangle 2">
            <a:extLst>
              <a:ext uri="{FF2B5EF4-FFF2-40B4-BE49-F238E27FC236}">
                <a16:creationId xmlns:a16="http://schemas.microsoft.com/office/drawing/2014/main" id="{4C4B9C5B-EA43-EE29-42CF-6F0B8BD2392A}"/>
              </a:ext>
            </a:extLst>
          </p:cNvPr>
          <p:cNvSpPr>
            <a:spLocks noSelect="1" noChangeArrowheads="1"/>
          </p:cNvSpPr>
          <p:nvPr userDrawn="1"/>
        </p:nvSpPr>
        <p:spPr bwMode="gray">
          <a:xfrm>
            <a:off x="0" y="5305425"/>
            <a:ext cx="4043363" cy="600075"/>
          </a:xfrm>
          <a:prstGeom prst="rect">
            <a:avLst/>
          </a:prstGeom>
          <a:solidFill>
            <a:srgbClr val="D10A0F"/>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6" name="Frame 3 (JU-Free)" descr="Logo Veiligheidsregio Utrecht">
            <a:extLst>
              <a:ext uri="{FF2B5EF4-FFF2-40B4-BE49-F238E27FC236}">
                <a16:creationId xmlns:a16="http://schemas.microsoft.com/office/drawing/2014/main" id="{2F4C0A99-2513-D87C-E845-D59B47094BB4}"/>
              </a:ext>
            </a:extLst>
          </p:cNvPr>
          <p:cNvSpPr>
            <a:spLocks noGrp="1"/>
          </p:cNvSpPr>
          <p:nvPr>
            <p:ph type="body" idx="1000" hasCustomPrompt="1"/>
            <p:custDataLst>
              <p:custData r:id="rId1"/>
            </p:custDataLst>
          </p:nvPr>
        </p:nvSpPr>
        <p:spPr bwMode="auto">
          <a:xfrm>
            <a:off x="317500" y="317500"/>
            <a:ext cx="3122613" cy="795338"/>
          </a:xfrm>
          <a:custGeom>
            <a:avLst/>
            <a:gdLst>
              <a:gd name="T0" fmla="*/ 4392 w 9836"/>
              <a:gd name="T1" fmla="*/ 2397 h 2503"/>
              <a:gd name="T2" fmla="*/ 4386 w 9836"/>
              <a:gd name="T3" fmla="*/ 2109 h 2503"/>
              <a:gd name="T4" fmla="*/ 5539 w 9836"/>
              <a:gd name="T5" fmla="*/ 2238 h 2503"/>
              <a:gd name="T6" fmla="*/ 5316 w 9836"/>
              <a:gd name="T7" fmla="*/ 1821 h 2503"/>
              <a:gd name="T8" fmla="*/ 4937 w 9836"/>
              <a:gd name="T9" fmla="*/ 2503 h 2503"/>
              <a:gd name="T10" fmla="*/ 4804 w 9836"/>
              <a:gd name="T11" fmla="*/ 2256 h 2503"/>
              <a:gd name="T12" fmla="*/ 3394 w 9836"/>
              <a:gd name="T13" fmla="*/ 2328 h 2503"/>
              <a:gd name="T14" fmla="*/ 3510 w 9836"/>
              <a:gd name="T15" fmla="*/ 1886 h 2503"/>
              <a:gd name="T16" fmla="*/ 3570 w 9836"/>
              <a:gd name="T17" fmla="*/ 2395 h 2503"/>
              <a:gd name="T18" fmla="*/ 3855 w 9836"/>
              <a:gd name="T19" fmla="*/ 2241 h 2503"/>
              <a:gd name="T20" fmla="*/ 3987 w 9836"/>
              <a:gd name="T21" fmla="*/ 2007 h 2503"/>
              <a:gd name="T22" fmla="*/ 2621 w 9836"/>
              <a:gd name="T23" fmla="*/ 1822 h 2503"/>
              <a:gd name="T24" fmla="*/ 6053 w 9836"/>
              <a:gd name="T25" fmla="*/ 2381 h 2503"/>
              <a:gd name="T26" fmla="*/ 5733 w 9836"/>
              <a:gd name="T27" fmla="*/ 2021 h 2503"/>
              <a:gd name="T28" fmla="*/ 6066 w 9836"/>
              <a:gd name="T29" fmla="*/ 2121 h 2503"/>
              <a:gd name="T30" fmla="*/ 2022 w 9836"/>
              <a:gd name="T31" fmla="*/ 0 h 2503"/>
              <a:gd name="T32" fmla="*/ 1448 w 9836"/>
              <a:gd name="T33" fmla="*/ 1229 h 2503"/>
              <a:gd name="T34" fmla="*/ 0 w 9836"/>
              <a:gd name="T35" fmla="*/ 1229 h 2503"/>
              <a:gd name="T36" fmla="*/ 3101 w 9836"/>
              <a:gd name="T37" fmla="*/ 754 h 2503"/>
              <a:gd name="T38" fmla="*/ 4759 w 9836"/>
              <a:gd name="T39" fmla="*/ 1591 h 2503"/>
              <a:gd name="T40" fmla="*/ 5016 w 9836"/>
              <a:gd name="T41" fmla="*/ 1177 h 2503"/>
              <a:gd name="T42" fmla="*/ 4504 w 9836"/>
              <a:gd name="T43" fmla="*/ 1177 h 2503"/>
              <a:gd name="T44" fmla="*/ 4761 w 9836"/>
              <a:gd name="T45" fmla="*/ 1046 h 2503"/>
              <a:gd name="T46" fmla="*/ 4289 w 9836"/>
              <a:gd name="T47" fmla="*/ 949 h 2503"/>
              <a:gd name="T48" fmla="*/ 4348 w 9836"/>
              <a:gd name="T49" fmla="*/ 751 h 2503"/>
              <a:gd name="T50" fmla="*/ 3917 w 9836"/>
              <a:gd name="T51" fmla="*/ 1420 h 2503"/>
              <a:gd name="T52" fmla="*/ 3859 w 9836"/>
              <a:gd name="T53" fmla="*/ 886 h 2503"/>
              <a:gd name="T54" fmla="*/ 1014 w 9836"/>
              <a:gd name="T55" fmla="*/ 399 h 2503"/>
              <a:gd name="T56" fmla="*/ 1014 w 9836"/>
              <a:gd name="T57" fmla="*/ 1013 h 2503"/>
              <a:gd name="T58" fmla="*/ 4046 w 9836"/>
              <a:gd name="T59" fmla="*/ 1420 h 2503"/>
              <a:gd name="T60" fmla="*/ 7888 w 9836"/>
              <a:gd name="T61" fmla="*/ 1084 h 2503"/>
              <a:gd name="T62" fmla="*/ 7679 w 9836"/>
              <a:gd name="T63" fmla="*/ 951 h 2503"/>
              <a:gd name="T64" fmla="*/ 8423 w 9836"/>
              <a:gd name="T65" fmla="*/ 1359 h 2503"/>
              <a:gd name="T66" fmla="*/ 8212 w 9836"/>
              <a:gd name="T67" fmla="*/ 938 h 2503"/>
              <a:gd name="T68" fmla="*/ 9248 w 9836"/>
              <a:gd name="T69" fmla="*/ 949 h 2503"/>
              <a:gd name="T70" fmla="*/ 8773 w 9836"/>
              <a:gd name="T71" fmla="*/ 938 h 2503"/>
              <a:gd name="T72" fmla="*/ 8518 w 9836"/>
              <a:gd name="T73" fmla="*/ 1487 h 2503"/>
              <a:gd name="T74" fmla="*/ 9032 w 9836"/>
              <a:gd name="T75" fmla="*/ 968 h 2503"/>
              <a:gd name="T76" fmla="*/ 8773 w 9836"/>
              <a:gd name="T77" fmla="*/ 1306 h 2503"/>
              <a:gd name="T78" fmla="*/ 9588 w 9836"/>
              <a:gd name="T79" fmla="*/ 939 h 2503"/>
              <a:gd name="T80" fmla="*/ 9461 w 9836"/>
              <a:gd name="T81" fmla="*/ 1186 h 2503"/>
              <a:gd name="T82" fmla="*/ 5924 w 9836"/>
              <a:gd name="T83" fmla="*/ 1435 h 2503"/>
              <a:gd name="T84" fmla="*/ 6155 w 9836"/>
              <a:gd name="T85" fmla="*/ 1185 h 2503"/>
              <a:gd name="T86" fmla="*/ 3469 w 9836"/>
              <a:gd name="T87" fmla="*/ 938 h 2503"/>
              <a:gd name="T88" fmla="*/ 3340 w 9836"/>
              <a:gd name="T89" fmla="*/ 1229 h 2503"/>
              <a:gd name="T90" fmla="*/ 3595 w 9836"/>
              <a:gd name="T91" fmla="*/ 1133 h 2503"/>
              <a:gd name="T92" fmla="*/ 6247 w 9836"/>
              <a:gd name="T93" fmla="*/ 949 h 2503"/>
              <a:gd name="T94" fmla="*/ 7364 w 9836"/>
              <a:gd name="T95" fmla="*/ 1283 h 2503"/>
              <a:gd name="T96" fmla="*/ 7276 w 9836"/>
              <a:gd name="T97" fmla="*/ 1034 h 2503"/>
              <a:gd name="T98" fmla="*/ 5119 w 9836"/>
              <a:gd name="T99" fmla="*/ 754 h 2503"/>
              <a:gd name="T100" fmla="*/ 5459 w 9836"/>
              <a:gd name="T101" fmla="*/ 1420 h 2503"/>
              <a:gd name="T102" fmla="*/ 6701 w 9836"/>
              <a:gd name="T103" fmla="*/ 939 h 2503"/>
              <a:gd name="T104" fmla="*/ 6972 w 9836"/>
              <a:gd name="T105" fmla="*/ 754 h 2503"/>
              <a:gd name="T106" fmla="*/ 6848 w 9836"/>
              <a:gd name="T107" fmla="*/ 1185 h 2503"/>
              <a:gd name="T108" fmla="*/ 6374 w 9836"/>
              <a:gd name="T109" fmla="*/ 818 h 2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36" h="2503">
                <a:moveTo>
                  <a:pt x="4382" y="2006"/>
                </a:moveTo>
                <a:cubicBezTo>
                  <a:pt x="4229" y="2006"/>
                  <a:pt x="4132" y="2109"/>
                  <a:pt x="4132" y="2252"/>
                </a:cubicBezTo>
                <a:cubicBezTo>
                  <a:pt x="4132" y="2402"/>
                  <a:pt x="4229" y="2503"/>
                  <a:pt x="4390" y="2503"/>
                </a:cubicBezTo>
                <a:cubicBezTo>
                  <a:pt x="4463" y="2503"/>
                  <a:pt x="4542" y="2477"/>
                  <a:pt x="4593" y="2426"/>
                </a:cubicBezTo>
                <a:cubicBezTo>
                  <a:pt x="4518" y="2353"/>
                  <a:pt x="4518" y="2353"/>
                  <a:pt x="4518" y="2353"/>
                </a:cubicBezTo>
                <a:cubicBezTo>
                  <a:pt x="4491" y="2381"/>
                  <a:pt x="4435" y="2397"/>
                  <a:pt x="4392" y="2397"/>
                </a:cubicBezTo>
                <a:cubicBezTo>
                  <a:pt x="4309" y="2397"/>
                  <a:pt x="4260" y="2355"/>
                  <a:pt x="4252" y="2297"/>
                </a:cubicBezTo>
                <a:cubicBezTo>
                  <a:pt x="4619" y="2297"/>
                  <a:pt x="4619" y="2297"/>
                  <a:pt x="4619" y="2297"/>
                </a:cubicBezTo>
                <a:cubicBezTo>
                  <a:pt x="4620" y="2282"/>
                  <a:pt x="4621" y="2267"/>
                  <a:pt x="4621" y="2253"/>
                </a:cubicBezTo>
                <a:cubicBezTo>
                  <a:pt x="4621" y="2089"/>
                  <a:pt x="4526" y="2006"/>
                  <a:pt x="4382" y="2006"/>
                </a:cubicBezTo>
                <a:close/>
                <a:moveTo>
                  <a:pt x="4254" y="2201"/>
                </a:moveTo>
                <a:cubicBezTo>
                  <a:pt x="4272" y="2140"/>
                  <a:pt x="4322" y="2109"/>
                  <a:pt x="4386" y="2109"/>
                </a:cubicBezTo>
                <a:cubicBezTo>
                  <a:pt x="4453" y="2109"/>
                  <a:pt x="4500" y="2140"/>
                  <a:pt x="4508" y="2201"/>
                </a:cubicBezTo>
                <a:lnTo>
                  <a:pt x="4254" y="2201"/>
                </a:lnTo>
                <a:close/>
                <a:moveTo>
                  <a:pt x="5655" y="2237"/>
                </a:moveTo>
                <a:cubicBezTo>
                  <a:pt x="5655" y="2488"/>
                  <a:pt x="5655" y="2488"/>
                  <a:pt x="5655" y="2488"/>
                </a:cubicBezTo>
                <a:cubicBezTo>
                  <a:pt x="5539" y="2488"/>
                  <a:pt x="5539" y="2488"/>
                  <a:pt x="5539" y="2488"/>
                </a:cubicBezTo>
                <a:cubicBezTo>
                  <a:pt x="5539" y="2238"/>
                  <a:pt x="5539" y="2238"/>
                  <a:pt x="5539" y="2238"/>
                </a:cubicBezTo>
                <a:cubicBezTo>
                  <a:pt x="5539" y="2151"/>
                  <a:pt x="5494" y="2116"/>
                  <a:pt x="5432" y="2116"/>
                </a:cubicBezTo>
                <a:cubicBezTo>
                  <a:pt x="5363" y="2116"/>
                  <a:pt x="5316" y="2173"/>
                  <a:pt x="5316" y="2244"/>
                </a:cubicBezTo>
                <a:cubicBezTo>
                  <a:pt x="5316" y="2488"/>
                  <a:pt x="5316" y="2488"/>
                  <a:pt x="5316" y="2488"/>
                </a:cubicBezTo>
                <a:cubicBezTo>
                  <a:pt x="5199" y="2488"/>
                  <a:pt x="5199" y="2488"/>
                  <a:pt x="5199" y="2488"/>
                </a:cubicBezTo>
                <a:cubicBezTo>
                  <a:pt x="5199" y="1821"/>
                  <a:pt x="5199" y="1821"/>
                  <a:pt x="5199" y="1821"/>
                </a:cubicBezTo>
                <a:cubicBezTo>
                  <a:pt x="5316" y="1821"/>
                  <a:pt x="5316" y="1821"/>
                  <a:pt x="5316" y="1821"/>
                </a:cubicBezTo>
                <a:cubicBezTo>
                  <a:pt x="5316" y="2079"/>
                  <a:pt x="5316" y="2079"/>
                  <a:pt x="5316" y="2079"/>
                </a:cubicBezTo>
                <a:cubicBezTo>
                  <a:pt x="5358" y="2024"/>
                  <a:pt x="5409" y="2008"/>
                  <a:pt x="5462" y="2008"/>
                </a:cubicBezTo>
                <a:cubicBezTo>
                  <a:pt x="5596" y="2008"/>
                  <a:pt x="5655" y="2099"/>
                  <a:pt x="5655" y="2237"/>
                </a:cubicBezTo>
                <a:close/>
                <a:moveTo>
                  <a:pt x="5040" y="2352"/>
                </a:moveTo>
                <a:cubicBezTo>
                  <a:pt x="5118" y="2428"/>
                  <a:pt x="5118" y="2428"/>
                  <a:pt x="5118" y="2428"/>
                </a:cubicBezTo>
                <a:cubicBezTo>
                  <a:pt x="5064" y="2482"/>
                  <a:pt x="5007" y="2503"/>
                  <a:pt x="4937" y="2503"/>
                </a:cubicBezTo>
                <a:cubicBezTo>
                  <a:pt x="4801" y="2503"/>
                  <a:pt x="4688" y="2422"/>
                  <a:pt x="4688" y="2256"/>
                </a:cubicBezTo>
                <a:cubicBezTo>
                  <a:pt x="4688" y="2088"/>
                  <a:pt x="4801" y="2007"/>
                  <a:pt x="4937" y="2007"/>
                </a:cubicBezTo>
                <a:cubicBezTo>
                  <a:pt x="5005" y="2007"/>
                  <a:pt x="5055" y="2026"/>
                  <a:pt x="5107" y="2077"/>
                </a:cubicBezTo>
                <a:cubicBezTo>
                  <a:pt x="5034" y="2154"/>
                  <a:pt x="5034" y="2154"/>
                  <a:pt x="5034" y="2154"/>
                </a:cubicBezTo>
                <a:cubicBezTo>
                  <a:pt x="5006" y="2128"/>
                  <a:pt x="4973" y="2117"/>
                  <a:pt x="4939" y="2117"/>
                </a:cubicBezTo>
                <a:cubicBezTo>
                  <a:pt x="4860" y="2117"/>
                  <a:pt x="4804" y="2174"/>
                  <a:pt x="4804" y="2256"/>
                </a:cubicBezTo>
                <a:cubicBezTo>
                  <a:pt x="4804" y="2345"/>
                  <a:pt x="4865" y="2391"/>
                  <a:pt x="4937" y="2391"/>
                </a:cubicBezTo>
                <a:cubicBezTo>
                  <a:pt x="4975" y="2391"/>
                  <a:pt x="5011" y="2382"/>
                  <a:pt x="5040" y="2352"/>
                </a:cubicBezTo>
                <a:close/>
                <a:moveTo>
                  <a:pt x="3626" y="2381"/>
                </a:moveTo>
                <a:cubicBezTo>
                  <a:pt x="3659" y="2480"/>
                  <a:pt x="3659" y="2480"/>
                  <a:pt x="3659" y="2480"/>
                </a:cubicBezTo>
                <a:cubicBezTo>
                  <a:pt x="3623" y="2495"/>
                  <a:pt x="3593" y="2500"/>
                  <a:pt x="3553" y="2500"/>
                </a:cubicBezTo>
                <a:cubicBezTo>
                  <a:pt x="3456" y="2500"/>
                  <a:pt x="3394" y="2443"/>
                  <a:pt x="3394" y="2328"/>
                </a:cubicBezTo>
                <a:cubicBezTo>
                  <a:pt x="3394" y="2121"/>
                  <a:pt x="3394" y="2121"/>
                  <a:pt x="3394" y="2121"/>
                </a:cubicBezTo>
                <a:cubicBezTo>
                  <a:pt x="3306" y="2121"/>
                  <a:pt x="3306" y="2121"/>
                  <a:pt x="3306" y="2121"/>
                </a:cubicBezTo>
                <a:cubicBezTo>
                  <a:pt x="3306" y="2021"/>
                  <a:pt x="3306" y="2021"/>
                  <a:pt x="3306" y="2021"/>
                </a:cubicBezTo>
                <a:cubicBezTo>
                  <a:pt x="3394" y="2021"/>
                  <a:pt x="3394" y="2021"/>
                  <a:pt x="3394" y="2021"/>
                </a:cubicBezTo>
                <a:cubicBezTo>
                  <a:pt x="3394" y="1899"/>
                  <a:pt x="3394" y="1899"/>
                  <a:pt x="3394" y="1899"/>
                </a:cubicBezTo>
                <a:cubicBezTo>
                  <a:pt x="3510" y="1886"/>
                  <a:pt x="3510" y="1886"/>
                  <a:pt x="3510" y="1886"/>
                </a:cubicBezTo>
                <a:cubicBezTo>
                  <a:pt x="3510" y="2021"/>
                  <a:pt x="3510" y="2021"/>
                  <a:pt x="3510" y="2021"/>
                </a:cubicBezTo>
                <a:cubicBezTo>
                  <a:pt x="3640" y="2021"/>
                  <a:pt x="3640" y="2021"/>
                  <a:pt x="3640" y="2021"/>
                </a:cubicBezTo>
                <a:cubicBezTo>
                  <a:pt x="3640" y="2121"/>
                  <a:pt x="3640" y="2121"/>
                  <a:pt x="3640" y="2121"/>
                </a:cubicBezTo>
                <a:cubicBezTo>
                  <a:pt x="3509" y="2121"/>
                  <a:pt x="3509" y="2121"/>
                  <a:pt x="3509" y="2121"/>
                </a:cubicBezTo>
                <a:cubicBezTo>
                  <a:pt x="3509" y="2328"/>
                  <a:pt x="3509" y="2328"/>
                  <a:pt x="3509" y="2328"/>
                </a:cubicBezTo>
                <a:cubicBezTo>
                  <a:pt x="3509" y="2373"/>
                  <a:pt x="3533" y="2395"/>
                  <a:pt x="3570" y="2395"/>
                </a:cubicBezTo>
                <a:cubicBezTo>
                  <a:pt x="3588" y="2395"/>
                  <a:pt x="3608" y="2389"/>
                  <a:pt x="3626" y="2381"/>
                </a:cubicBezTo>
                <a:close/>
                <a:moveTo>
                  <a:pt x="3987" y="2007"/>
                </a:moveTo>
                <a:cubicBezTo>
                  <a:pt x="4036" y="2007"/>
                  <a:pt x="4083" y="2027"/>
                  <a:pt x="4108" y="2051"/>
                </a:cubicBezTo>
                <a:cubicBezTo>
                  <a:pt x="4056" y="2152"/>
                  <a:pt x="4056" y="2152"/>
                  <a:pt x="4056" y="2152"/>
                </a:cubicBezTo>
                <a:cubicBezTo>
                  <a:pt x="4032" y="2134"/>
                  <a:pt x="4010" y="2121"/>
                  <a:pt x="3972" y="2121"/>
                </a:cubicBezTo>
                <a:cubicBezTo>
                  <a:pt x="3911" y="2121"/>
                  <a:pt x="3855" y="2153"/>
                  <a:pt x="3855" y="2241"/>
                </a:cubicBezTo>
                <a:cubicBezTo>
                  <a:pt x="3855" y="2488"/>
                  <a:pt x="3855" y="2488"/>
                  <a:pt x="3855" y="2488"/>
                </a:cubicBezTo>
                <a:cubicBezTo>
                  <a:pt x="3739" y="2488"/>
                  <a:pt x="3739" y="2488"/>
                  <a:pt x="3739" y="2488"/>
                </a:cubicBezTo>
                <a:cubicBezTo>
                  <a:pt x="3739" y="2019"/>
                  <a:pt x="3739" y="2019"/>
                  <a:pt x="3739" y="2019"/>
                </a:cubicBezTo>
                <a:cubicBezTo>
                  <a:pt x="3846" y="2019"/>
                  <a:pt x="3846" y="2019"/>
                  <a:pt x="3846" y="2019"/>
                </a:cubicBezTo>
                <a:cubicBezTo>
                  <a:pt x="3855" y="2073"/>
                  <a:pt x="3855" y="2073"/>
                  <a:pt x="3855" y="2073"/>
                </a:cubicBezTo>
                <a:cubicBezTo>
                  <a:pt x="3889" y="2016"/>
                  <a:pt x="3941" y="2007"/>
                  <a:pt x="3987" y="2007"/>
                </a:cubicBezTo>
                <a:close/>
                <a:moveTo>
                  <a:pt x="3081" y="1822"/>
                </a:moveTo>
                <a:cubicBezTo>
                  <a:pt x="3206" y="1822"/>
                  <a:pt x="3206" y="1822"/>
                  <a:pt x="3206" y="1822"/>
                </a:cubicBezTo>
                <a:cubicBezTo>
                  <a:pt x="3206" y="2204"/>
                  <a:pt x="3206" y="2204"/>
                  <a:pt x="3206" y="2204"/>
                </a:cubicBezTo>
                <a:cubicBezTo>
                  <a:pt x="3206" y="2402"/>
                  <a:pt x="3085" y="2503"/>
                  <a:pt x="2918" y="2503"/>
                </a:cubicBezTo>
                <a:cubicBezTo>
                  <a:pt x="2757" y="2503"/>
                  <a:pt x="2621" y="2406"/>
                  <a:pt x="2621" y="2204"/>
                </a:cubicBezTo>
                <a:cubicBezTo>
                  <a:pt x="2621" y="1822"/>
                  <a:pt x="2621" y="1822"/>
                  <a:pt x="2621" y="1822"/>
                </a:cubicBezTo>
                <a:cubicBezTo>
                  <a:pt x="2746" y="1822"/>
                  <a:pt x="2746" y="1822"/>
                  <a:pt x="2746" y="1822"/>
                </a:cubicBezTo>
                <a:cubicBezTo>
                  <a:pt x="2746" y="2204"/>
                  <a:pt x="2746" y="2204"/>
                  <a:pt x="2746" y="2204"/>
                </a:cubicBezTo>
                <a:cubicBezTo>
                  <a:pt x="2746" y="2325"/>
                  <a:pt x="2815" y="2388"/>
                  <a:pt x="2918" y="2388"/>
                </a:cubicBezTo>
                <a:cubicBezTo>
                  <a:pt x="3022" y="2388"/>
                  <a:pt x="3081" y="2320"/>
                  <a:pt x="3081" y="2204"/>
                </a:cubicBezTo>
                <a:lnTo>
                  <a:pt x="3081" y="1822"/>
                </a:lnTo>
                <a:close/>
                <a:moveTo>
                  <a:pt x="6053" y="2381"/>
                </a:moveTo>
                <a:cubicBezTo>
                  <a:pt x="6085" y="2480"/>
                  <a:pt x="6085" y="2480"/>
                  <a:pt x="6085" y="2480"/>
                </a:cubicBezTo>
                <a:cubicBezTo>
                  <a:pt x="6049" y="2495"/>
                  <a:pt x="6020" y="2500"/>
                  <a:pt x="5980" y="2500"/>
                </a:cubicBezTo>
                <a:cubicBezTo>
                  <a:pt x="5883" y="2500"/>
                  <a:pt x="5821" y="2443"/>
                  <a:pt x="5821" y="2328"/>
                </a:cubicBezTo>
                <a:cubicBezTo>
                  <a:pt x="5821" y="2121"/>
                  <a:pt x="5821" y="2121"/>
                  <a:pt x="5821" y="2121"/>
                </a:cubicBezTo>
                <a:cubicBezTo>
                  <a:pt x="5733" y="2121"/>
                  <a:pt x="5733" y="2121"/>
                  <a:pt x="5733" y="2121"/>
                </a:cubicBezTo>
                <a:cubicBezTo>
                  <a:pt x="5733" y="2021"/>
                  <a:pt x="5733" y="2021"/>
                  <a:pt x="5733" y="2021"/>
                </a:cubicBezTo>
                <a:cubicBezTo>
                  <a:pt x="5821" y="2021"/>
                  <a:pt x="5821" y="2021"/>
                  <a:pt x="5821" y="2021"/>
                </a:cubicBezTo>
                <a:cubicBezTo>
                  <a:pt x="5821" y="1899"/>
                  <a:pt x="5821" y="1899"/>
                  <a:pt x="5821" y="1899"/>
                </a:cubicBezTo>
                <a:cubicBezTo>
                  <a:pt x="5937" y="1886"/>
                  <a:pt x="5937" y="1886"/>
                  <a:pt x="5937" y="1886"/>
                </a:cubicBezTo>
                <a:cubicBezTo>
                  <a:pt x="5937" y="2021"/>
                  <a:pt x="5937" y="2021"/>
                  <a:pt x="5937" y="2021"/>
                </a:cubicBezTo>
                <a:cubicBezTo>
                  <a:pt x="6066" y="2021"/>
                  <a:pt x="6066" y="2021"/>
                  <a:pt x="6066" y="2021"/>
                </a:cubicBezTo>
                <a:cubicBezTo>
                  <a:pt x="6066" y="2121"/>
                  <a:pt x="6066" y="2121"/>
                  <a:pt x="6066" y="2121"/>
                </a:cubicBezTo>
                <a:cubicBezTo>
                  <a:pt x="5936" y="2121"/>
                  <a:pt x="5936" y="2121"/>
                  <a:pt x="5936" y="2121"/>
                </a:cubicBezTo>
                <a:cubicBezTo>
                  <a:pt x="5936" y="2328"/>
                  <a:pt x="5936" y="2328"/>
                  <a:pt x="5936" y="2328"/>
                </a:cubicBezTo>
                <a:cubicBezTo>
                  <a:pt x="5936" y="2373"/>
                  <a:pt x="5960" y="2395"/>
                  <a:pt x="5997" y="2395"/>
                </a:cubicBezTo>
                <a:cubicBezTo>
                  <a:pt x="6015" y="2395"/>
                  <a:pt x="6035" y="2389"/>
                  <a:pt x="6053" y="2381"/>
                </a:cubicBezTo>
                <a:close/>
                <a:moveTo>
                  <a:pt x="1014" y="1229"/>
                </a:moveTo>
                <a:cubicBezTo>
                  <a:pt x="2022" y="0"/>
                  <a:pt x="2022" y="0"/>
                  <a:pt x="2022" y="0"/>
                </a:cubicBezTo>
                <a:cubicBezTo>
                  <a:pt x="2022" y="1495"/>
                  <a:pt x="2022" y="1495"/>
                  <a:pt x="2022" y="1495"/>
                </a:cubicBezTo>
                <a:cubicBezTo>
                  <a:pt x="2022" y="1769"/>
                  <a:pt x="1929" y="2004"/>
                  <a:pt x="1753" y="2191"/>
                </a:cubicBezTo>
                <a:cubicBezTo>
                  <a:pt x="1463" y="1896"/>
                  <a:pt x="1463" y="1896"/>
                  <a:pt x="1463" y="1896"/>
                </a:cubicBezTo>
                <a:cubicBezTo>
                  <a:pt x="1662" y="1896"/>
                  <a:pt x="1795" y="1735"/>
                  <a:pt x="1795" y="1567"/>
                </a:cubicBezTo>
                <a:cubicBezTo>
                  <a:pt x="1795" y="1380"/>
                  <a:pt x="1644" y="1229"/>
                  <a:pt x="1458" y="1229"/>
                </a:cubicBezTo>
                <a:cubicBezTo>
                  <a:pt x="1454" y="1229"/>
                  <a:pt x="1451" y="1229"/>
                  <a:pt x="1448" y="1229"/>
                </a:cubicBezTo>
                <a:cubicBezTo>
                  <a:pt x="1444" y="1229"/>
                  <a:pt x="1403" y="1229"/>
                  <a:pt x="1399" y="1229"/>
                </a:cubicBezTo>
                <a:cubicBezTo>
                  <a:pt x="1014" y="1229"/>
                  <a:pt x="1014" y="1229"/>
                  <a:pt x="1014" y="1229"/>
                </a:cubicBezTo>
                <a:cubicBezTo>
                  <a:pt x="1014" y="2488"/>
                  <a:pt x="1014" y="2488"/>
                  <a:pt x="1014" y="2488"/>
                </a:cubicBezTo>
                <a:cubicBezTo>
                  <a:pt x="1013" y="2488"/>
                  <a:pt x="1009" y="2488"/>
                  <a:pt x="1009" y="2488"/>
                </a:cubicBezTo>
                <a:cubicBezTo>
                  <a:pt x="469" y="2488"/>
                  <a:pt x="0" y="2113"/>
                  <a:pt x="0" y="1531"/>
                </a:cubicBezTo>
                <a:cubicBezTo>
                  <a:pt x="0" y="1229"/>
                  <a:pt x="0" y="1229"/>
                  <a:pt x="0" y="1229"/>
                </a:cubicBezTo>
                <a:cubicBezTo>
                  <a:pt x="1014" y="1229"/>
                  <a:pt x="1014" y="1229"/>
                  <a:pt x="1014" y="1229"/>
                </a:cubicBezTo>
                <a:close/>
                <a:moveTo>
                  <a:pt x="2834" y="1423"/>
                </a:moveTo>
                <a:cubicBezTo>
                  <a:pt x="2556" y="754"/>
                  <a:pt x="2556" y="754"/>
                  <a:pt x="2556" y="754"/>
                </a:cubicBezTo>
                <a:cubicBezTo>
                  <a:pt x="2697" y="754"/>
                  <a:pt x="2697" y="754"/>
                  <a:pt x="2697" y="754"/>
                </a:cubicBezTo>
                <a:cubicBezTo>
                  <a:pt x="2898" y="1273"/>
                  <a:pt x="2898" y="1273"/>
                  <a:pt x="2898" y="1273"/>
                </a:cubicBezTo>
                <a:cubicBezTo>
                  <a:pt x="3101" y="754"/>
                  <a:pt x="3101" y="754"/>
                  <a:pt x="3101" y="754"/>
                </a:cubicBezTo>
                <a:cubicBezTo>
                  <a:pt x="3241" y="754"/>
                  <a:pt x="3241" y="754"/>
                  <a:pt x="3241" y="754"/>
                </a:cubicBezTo>
                <a:cubicBezTo>
                  <a:pt x="2964" y="1423"/>
                  <a:pt x="2964" y="1423"/>
                  <a:pt x="2964" y="1423"/>
                </a:cubicBezTo>
                <a:lnTo>
                  <a:pt x="2834" y="1423"/>
                </a:lnTo>
                <a:close/>
                <a:moveTo>
                  <a:pt x="4761" y="1413"/>
                </a:moveTo>
                <a:cubicBezTo>
                  <a:pt x="4849" y="1413"/>
                  <a:pt x="4895" y="1448"/>
                  <a:pt x="4895" y="1505"/>
                </a:cubicBezTo>
                <a:cubicBezTo>
                  <a:pt x="4895" y="1563"/>
                  <a:pt x="4824" y="1591"/>
                  <a:pt x="4759" y="1591"/>
                </a:cubicBezTo>
                <a:cubicBezTo>
                  <a:pt x="4686" y="1591"/>
                  <a:pt x="4616" y="1552"/>
                  <a:pt x="4621" y="1487"/>
                </a:cubicBezTo>
                <a:cubicBezTo>
                  <a:pt x="4506" y="1487"/>
                  <a:pt x="4506" y="1487"/>
                  <a:pt x="4506" y="1487"/>
                </a:cubicBezTo>
                <a:cubicBezTo>
                  <a:pt x="4501" y="1622"/>
                  <a:pt x="4596" y="1703"/>
                  <a:pt x="4759" y="1703"/>
                </a:cubicBezTo>
                <a:cubicBezTo>
                  <a:pt x="4885" y="1703"/>
                  <a:pt x="5016" y="1639"/>
                  <a:pt x="5016" y="1505"/>
                </a:cubicBezTo>
                <a:cubicBezTo>
                  <a:pt x="5016" y="1460"/>
                  <a:pt x="4998" y="1388"/>
                  <a:pt x="4899" y="1353"/>
                </a:cubicBezTo>
                <a:cubicBezTo>
                  <a:pt x="4976" y="1318"/>
                  <a:pt x="5016" y="1260"/>
                  <a:pt x="5016" y="1177"/>
                </a:cubicBezTo>
                <a:cubicBezTo>
                  <a:pt x="5016" y="1128"/>
                  <a:pt x="5002" y="1085"/>
                  <a:pt x="4961" y="1036"/>
                </a:cubicBezTo>
                <a:cubicBezTo>
                  <a:pt x="5020" y="968"/>
                  <a:pt x="5020" y="968"/>
                  <a:pt x="5020" y="968"/>
                </a:cubicBezTo>
                <a:cubicBezTo>
                  <a:pt x="4935" y="903"/>
                  <a:pt x="4935" y="903"/>
                  <a:pt x="4935" y="903"/>
                </a:cubicBezTo>
                <a:cubicBezTo>
                  <a:pt x="4882" y="968"/>
                  <a:pt x="4882" y="968"/>
                  <a:pt x="4882" y="968"/>
                </a:cubicBezTo>
                <a:cubicBezTo>
                  <a:pt x="4850" y="946"/>
                  <a:pt x="4797" y="938"/>
                  <a:pt x="4761" y="938"/>
                </a:cubicBezTo>
                <a:cubicBezTo>
                  <a:pt x="4630" y="938"/>
                  <a:pt x="4504" y="1018"/>
                  <a:pt x="4504" y="1177"/>
                </a:cubicBezTo>
                <a:cubicBezTo>
                  <a:pt x="4504" y="1324"/>
                  <a:pt x="4606" y="1413"/>
                  <a:pt x="4761" y="1413"/>
                </a:cubicBezTo>
                <a:close/>
                <a:moveTo>
                  <a:pt x="4761" y="1046"/>
                </a:moveTo>
                <a:cubicBezTo>
                  <a:pt x="4837" y="1046"/>
                  <a:pt x="4899" y="1096"/>
                  <a:pt x="4899" y="1177"/>
                </a:cubicBezTo>
                <a:cubicBezTo>
                  <a:pt x="4899" y="1257"/>
                  <a:pt x="4837" y="1306"/>
                  <a:pt x="4761" y="1306"/>
                </a:cubicBezTo>
                <a:cubicBezTo>
                  <a:pt x="4685" y="1306"/>
                  <a:pt x="4620" y="1258"/>
                  <a:pt x="4620" y="1177"/>
                </a:cubicBezTo>
                <a:cubicBezTo>
                  <a:pt x="4620" y="1089"/>
                  <a:pt x="4685" y="1046"/>
                  <a:pt x="4761" y="1046"/>
                </a:cubicBezTo>
                <a:close/>
                <a:moveTo>
                  <a:pt x="399" y="1013"/>
                </a:moveTo>
                <a:cubicBezTo>
                  <a:pt x="0" y="1013"/>
                  <a:pt x="0" y="1013"/>
                  <a:pt x="0" y="1013"/>
                </a:cubicBezTo>
                <a:cubicBezTo>
                  <a:pt x="0" y="614"/>
                  <a:pt x="0" y="614"/>
                  <a:pt x="0" y="614"/>
                </a:cubicBezTo>
                <a:cubicBezTo>
                  <a:pt x="399" y="614"/>
                  <a:pt x="399" y="614"/>
                  <a:pt x="399" y="614"/>
                </a:cubicBezTo>
                <a:lnTo>
                  <a:pt x="399" y="1013"/>
                </a:lnTo>
                <a:close/>
                <a:moveTo>
                  <a:pt x="4289" y="949"/>
                </a:moveTo>
                <a:cubicBezTo>
                  <a:pt x="4406" y="949"/>
                  <a:pt x="4406" y="949"/>
                  <a:pt x="4406" y="949"/>
                </a:cubicBezTo>
                <a:cubicBezTo>
                  <a:pt x="4406" y="1420"/>
                  <a:pt x="4406" y="1420"/>
                  <a:pt x="4406" y="1420"/>
                </a:cubicBezTo>
                <a:cubicBezTo>
                  <a:pt x="4289" y="1420"/>
                  <a:pt x="4289" y="1420"/>
                  <a:pt x="4289" y="1420"/>
                </a:cubicBezTo>
                <a:lnTo>
                  <a:pt x="4289" y="949"/>
                </a:lnTo>
                <a:close/>
                <a:moveTo>
                  <a:pt x="4279" y="818"/>
                </a:moveTo>
                <a:cubicBezTo>
                  <a:pt x="4279" y="773"/>
                  <a:pt x="4313" y="751"/>
                  <a:pt x="4348" y="751"/>
                </a:cubicBezTo>
                <a:cubicBezTo>
                  <a:pt x="4382" y="751"/>
                  <a:pt x="4416" y="773"/>
                  <a:pt x="4416" y="818"/>
                </a:cubicBezTo>
                <a:cubicBezTo>
                  <a:pt x="4416" y="864"/>
                  <a:pt x="4382" y="886"/>
                  <a:pt x="4348" y="886"/>
                </a:cubicBezTo>
                <a:cubicBezTo>
                  <a:pt x="4313" y="886"/>
                  <a:pt x="4279" y="864"/>
                  <a:pt x="4279" y="818"/>
                </a:cubicBezTo>
                <a:close/>
                <a:moveTo>
                  <a:pt x="3801" y="949"/>
                </a:moveTo>
                <a:cubicBezTo>
                  <a:pt x="3917" y="949"/>
                  <a:pt x="3917" y="949"/>
                  <a:pt x="3917" y="949"/>
                </a:cubicBezTo>
                <a:cubicBezTo>
                  <a:pt x="3917" y="1420"/>
                  <a:pt x="3917" y="1420"/>
                  <a:pt x="3917" y="1420"/>
                </a:cubicBezTo>
                <a:cubicBezTo>
                  <a:pt x="3801" y="1420"/>
                  <a:pt x="3801" y="1420"/>
                  <a:pt x="3801" y="1420"/>
                </a:cubicBezTo>
                <a:lnTo>
                  <a:pt x="3801" y="949"/>
                </a:lnTo>
                <a:close/>
                <a:moveTo>
                  <a:pt x="3790" y="818"/>
                </a:moveTo>
                <a:cubicBezTo>
                  <a:pt x="3790" y="773"/>
                  <a:pt x="3825" y="751"/>
                  <a:pt x="3859" y="751"/>
                </a:cubicBezTo>
                <a:cubicBezTo>
                  <a:pt x="3893" y="751"/>
                  <a:pt x="3927" y="773"/>
                  <a:pt x="3927" y="818"/>
                </a:cubicBezTo>
                <a:cubicBezTo>
                  <a:pt x="3927" y="864"/>
                  <a:pt x="3893" y="886"/>
                  <a:pt x="3859" y="886"/>
                </a:cubicBezTo>
                <a:cubicBezTo>
                  <a:pt x="3825" y="886"/>
                  <a:pt x="3790" y="864"/>
                  <a:pt x="3790" y="818"/>
                </a:cubicBezTo>
                <a:close/>
                <a:moveTo>
                  <a:pt x="1014" y="399"/>
                </a:moveTo>
                <a:cubicBezTo>
                  <a:pt x="615" y="399"/>
                  <a:pt x="615" y="399"/>
                  <a:pt x="615" y="399"/>
                </a:cubicBezTo>
                <a:cubicBezTo>
                  <a:pt x="615" y="0"/>
                  <a:pt x="615" y="0"/>
                  <a:pt x="615" y="0"/>
                </a:cubicBezTo>
                <a:cubicBezTo>
                  <a:pt x="1014" y="0"/>
                  <a:pt x="1014" y="0"/>
                  <a:pt x="1014" y="0"/>
                </a:cubicBezTo>
                <a:lnTo>
                  <a:pt x="1014" y="399"/>
                </a:lnTo>
                <a:close/>
                <a:moveTo>
                  <a:pt x="399" y="399"/>
                </a:moveTo>
                <a:cubicBezTo>
                  <a:pt x="0" y="399"/>
                  <a:pt x="0" y="399"/>
                  <a:pt x="0" y="399"/>
                </a:cubicBezTo>
                <a:cubicBezTo>
                  <a:pt x="0" y="0"/>
                  <a:pt x="0" y="0"/>
                  <a:pt x="0" y="0"/>
                </a:cubicBezTo>
                <a:cubicBezTo>
                  <a:pt x="399" y="0"/>
                  <a:pt x="399" y="0"/>
                  <a:pt x="399" y="0"/>
                </a:cubicBezTo>
                <a:lnTo>
                  <a:pt x="399" y="399"/>
                </a:lnTo>
                <a:close/>
                <a:moveTo>
                  <a:pt x="1014" y="1013"/>
                </a:moveTo>
                <a:cubicBezTo>
                  <a:pt x="615" y="1013"/>
                  <a:pt x="615" y="1013"/>
                  <a:pt x="615" y="1013"/>
                </a:cubicBezTo>
                <a:cubicBezTo>
                  <a:pt x="615" y="614"/>
                  <a:pt x="615" y="614"/>
                  <a:pt x="615" y="614"/>
                </a:cubicBezTo>
                <a:cubicBezTo>
                  <a:pt x="1014" y="614"/>
                  <a:pt x="1014" y="614"/>
                  <a:pt x="1014" y="614"/>
                </a:cubicBezTo>
                <a:lnTo>
                  <a:pt x="1014" y="1013"/>
                </a:lnTo>
                <a:close/>
                <a:moveTo>
                  <a:pt x="4161" y="1420"/>
                </a:moveTo>
                <a:cubicBezTo>
                  <a:pt x="4046" y="1420"/>
                  <a:pt x="4046" y="1420"/>
                  <a:pt x="4046" y="1420"/>
                </a:cubicBezTo>
                <a:cubicBezTo>
                  <a:pt x="4046" y="754"/>
                  <a:pt x="4046" y="754"/>
                  <a:pt x="4046" y="754"/>
                </a:cubicBezTo>
                <a:cubicBezTo>
                  <a:pt x="4161" y="754"/>
                  <a:pt x="4161" y="754"/>
                  <a:pt x="4161" y="754"/>
                </a:cubicBezTo>
                <a:lnTo>
                  <a:pt x="4161" y="1420"/>
                </a:lnTo>
                <a:close/>
                <a:moveTo>
                  <a:pt x="7820" y="939"/>
                </a:moveTo>
                <a:cubicBezTo>
                  <a:pt x="7868" y="939"/>
                  <a:pt x="7915" y="959"/>
                  <a:pt x="7941" y="983"/>
                </a:cubicBezTo>
                <a:cubicBezTo>
                  <a:pt x="7888" y="1084"/>
                  <a:pt x="7888" y="1084"/>
                  <a:pt x="7888" y="1084"/>
                </a:cubicBezTo>
                <a:cubicBezTo>
                  <a:pt x="7864" y="1066"/>
                  <a:pt x="7842" y="1054"/>
                  <a:pt x="7804" y="1054"/>
                </a:cubicBezTo>
                <a:cubicBezTo>
                  <a:pt x="7743" y="1054"/>
                  <a:pt x="7687" y="1085"/>
                  <a:pt x="7687" y="1173"/>
                </a:cubicBezTo>
                <a:cubicBezTo>
                  <a:pt x="7687" y="1420"/>
                  <a:pt x="7687" y="1420"/>
                  <a:pt x="7687" y="1420"/>
                </a:cubicBezTo>
                <a:cubicBezTo>
                  <a:pt x="7571" y="1420"/>
                  <a:pt x="7571" y="1420"/>
                  <a:pt x="7571" y="1420"/>
                </a:cubicBezTo>
                <a:cubicBezTo>
                  <a:pt x="7571" y="951"/>
                  <a:pt x="7571" y="951"/>
                  <a:pt x="7571" y="951"/>
                </a:cubicBezTo>
                <a:cubicBezTo>
                  <a:pt x="7679" y="951"/>
                  <a:pt x="7679" y="951"/>
                  <a:pt x="7679" y="951"/>
                </a:cubicBezTo>
                <a:cubicBezTo>
                  <a:pt x="7687" y="1005"/>
                  <a:pt x="7687" y="1005"/>
                  <a:pt x="7687" y="1005"/>
                </a:cubicBezTo>
                <a:cubicBezTo>
                  <a:pt x="7721" y="948"/>
                  <a:pt x="7773" y="939"/>
                  <a:pt x="7820" y="939"/>
                </a:cubicBezTo>
                <a:close/>
                <a:moveTo>
                  <a:pt x="8212" y="938"/>
                </a:moveTo>
                <a:cubicBezTo>
                  <a:pt x="8060" y="938"/>
                  <a:pt x="7962" y="1041"/>
                  <a:pt x="7962" y="1184"/>
                </a:cubicBezTo>
                <a:cubicBezTo>
                  <a:pt x="7962" y="1334"/>
                  <a:pt x="8059" y="1435"/>
                  <a:pt x="8221" y="1435"/>
                </a:cubicBezTo>
                <a:cubicBezTo>
                  <a:pt x="8293" y="1435"/>
                  <a:pt x="8372" y="1409"/>
                  <a:pt x="8423" y="1359"/>
                </a:cubicBezTo>
                <a:cubicBezTo>
                  <a:pt x="8348" y="1285"/>
                  <a:pt x="8348" y="1285"/>
                  <a:pt x="8348" y="1285"/>
                </a:cubicBezTo>
                <a:cubicBezTo>
                  <a:pt x="8321" y="1313"/>
                  <a:pt x="8265" y="1329"/>
                  <a:pt x="8223" y="1329"/>
                </a:cubicBezTo>
                <a:cubicBezTo>
                  <a:pt x="8140" y="1329"/>
                  <a:pt x="8090" y="1287"/>
                  <a:pt x="8082" y="1229"/>
                </a:cubicBezTo>
                <a:cubicBezTo>
                  <a:pt x="8449" y="1229"/>
                  <a:pt x="8449" y="1229"/>
                  <a:pt x="8449" y="1229"/>
                </a:cubicBezTo>
                <a:cubicBezTo>
                  <a:pt x="8450" y="1214"/>
                  <a:pt x="8451" y="1199"/>
                  <a:pt x="8451" y="1185"/>
                </a:cubicBezTo>
                <a:cubicBezTo>
                  <a:pt x="8451" y="1021"/>
                  <a:pt x="8356" y="938"/>
                  <a:pt x="8212" y="938"/>
                </a:cubicBezTo>
                <a:close/>
                <a:moveTo>
                  <a:pt x="8084" y="1133"/>
                </a:moveTo>
                <a:cubicBezTo>
                  <a:pt x="8103" y="1072"/>
                  <a:pt x="8152" y="1041"/>
                  <a:pt x="8216" y="1041"/>
                </a:cubicBezTo>
                <a:cubicBezTo>
                  <a:pt x="8284" y="1041"/>
                  <a:pt x="8330" y="1072"/>
                  <a:pt x="8338" y="1133"/>
                </a:cubicBezTo>
                <a:lnTo>
                  <a:pt x="8084" y="1133"/>
                </a:lnTo>
                <a:close/>
                <a:moveTo>
                  <a:pt x="9131" y="949"/>
                </a:moveTo>
                <a:cubicBezTo>
                  <a:pt x="9248" y="949"/>
                  <a:pt x="9248" y="949"/>
                  <a:pt x="9248" y="949"/>
                </a:cubicBezTo>
                <a:cubicBezTo>
                  <a:pt x="9248" y="1420"/>
                  <a:pt x="9248" y="1420"/>
                  <a:pt x="9248" y="1420"/>
                </a:cubicBezTo>
                <a:cubicBezTo>
                  <a:pt x="9131" y="1420"/>
                  <a:pt x="9131" y="1420"/>
                  <a:pt x="9131" y="1420"/>
                </a:cubicBezTo>
                <a:lnTo>
                  <a:pt x="9131" y="949"/>
                </a:lnTo>
                <a:close/>
                <a:moveTo>
                  <a:pt x="8947" y="903"/>
                </a:moveTo>
                <a:cubicBezTo>
                  <a:pt x="8894" y="968"/>
                  <a:pt x="8894" y="968"/>
                  <a:pt x="8894" y="968"/>
                </a:cubicBezTo>
                <a:cubicBezTo>
                  <a:pt x="8862" y="946"/>
                  <a:pt x="8809" y="938"/>
                  <a:pt x="8773" y="938"/>
                </a:cubicBezTo>
                <a:cubicBezTo>
                  <a:pt x="8642" y="938"/>
                  <a:pt x="8516" y="1018"/>
                  <a:pt x="8516" y="1177"/>
                </a:cubicBezTo>
                <a:cubicBezTo>
                  <a:pt x="8516" y="1324"/>
                  <a:pt x="8618" y="1413"/>
                  <a:pt x="8773" y="1413"/>
                </a:cubicBezTo>
                <a:cubicBezTo>
                  <a:pt x="8861" y="1413"/>
                  <a:pt x="8907" y="1448"/>
                  <a:pt x="8907" y="1505"/>
                </a:cubicBezTo>
                <a:cubicBezTo>
                  <a:pt x="8907" y="1563"/>
                  <a:pt x="8836" y="1591"/>
                  <a:pt x="8771" y="1591"/>
                </a:cubicBezTo>
                <a:cubicBezTo>
                  <a:pt x="8698" y="1591"/>
                  <a:pt x="8628" y="1552"/>
                  <a:pt x="8633" y="1487"/>
                </a:cubicBezTo>
                <a:cubicBezTo>
                  <a:pt x="8518" y="1487"/>
                  <a:pt x="8518" y="1487"/>
                  <a:pt x="8518" y="1487"/>
                </a:cubicBezTo>
                <a:cubicBezTo>
                  <a:pt x="8513" y="1622"/>
                  <a:pt x="8608" y="1703"/>
                  <a:pt x="8771" y="1703"/>
                </a:cubicBezTo>
                <a:cubicBezTo>
                  <a:pt x="8897" y="1703"/>
                  <a:pt x="9028" y="1639"/>
                  <a:pt x="9028" y="1505"/>
                </a:cubicBezTo>
                <a:cubicBezTo>
                  <a:pt x="9028" y="1460"/>
                  <a:pt x="9011" y="1388"/>
                  <a:pt x="8911" y="1353"/>
                </a:cubicBezTo>
                <a:cubicBezTo>
                  <a:pt x="8989" y="1318"/>
                  <a:pt x="9028" y="1260"/>
                  <a:pt x="9028" y="1177"/>
                </a:cubicBezTo>
                <a:cubicBezTo>
                  <a:pt x="9028" y="1128"/>
                  <a:pt x="9014" y="1085"/>
                  <a:pt x="8973" y="1036"/>
                </a:cubicBezTo>
                <a:cubicBezTo>
                  <a:pt x="9032" y="968"/>
                  <a:pt x="9032" y="968"/>
                  <a:pt x="9032" y="968"/>
                </a:cubicBezTo>
                <a:lnTo>
                  <a:pt x="8947" y="903"/>
                </a:lnTo>
                <a:close/>
                <a:moveTo>
                  <a:pt x="8773" y="1306"/>
                </a:moveTo>
                <a:cubicBezTo>
                  <a:pt x="8697" y="1306"/>
                  <a:pt x="8632" y="1258"/>
                  <a:pt x="8632" y="1177"/>
                </a:cubicBezTo>
                <a:cubicBezTo>
                  <a:pt x="8632" y="1089"/>
                  <a:pt x="8697" y="1046"/>
                  <a:pt x="8773" y="1046"/>
                </a:cubicBezTo>
                <a:cubicBezTo>
                  <a:pt x="8850" y="1046"/>
                  <a:pt x="8911" y="1096"/>
                  <a:pt x="8911" y="1177"/>
                </a:cubicBezTo>
                <a:cubicBezTo>
                  <a:pt x="8911" y="1257"/>
                  <a:pt x="8850" y="1306"/>
                  <a:pt x="8773" y="1306"/>
                </a:cubicBezTo>
                <a:close/>
                <a:moveTo>
                  <a:pt x="9258" y="818"/>
                </a:moveTo>
                <a:cubicBezTo>
                  <a:pt x="9258" y="864"/>
                  <a:pt x="9224" y="886"/>
                  <a:pt x="9190" y="886"/>
                </a:cubicBezTo>
                <a:cubicBezTo>
                  <a:pt x="9155" y="886"/>
                  <a:pt x="9121" y="864"/>
                  <a:pt x="9121" y="818"/>
                </a:cubicBezTo>
                <a:cubicBezTo>
                  <a:pt x="9121" y="773"/>
                  <a:pt x="9155" y="751"/>
                  <a:pt x="9190" y="751"/>
                </a:cubicBezTo>
                <a:cubicBezTo>
                  <a:pt x="9224" y="751"/>
                  <a:pt x="9258" y="773"/>
                  <a:pt x="9258" y="818"/>
                </a:cubicBezTo>
                <a:close/>
                <a:moveTo>
                  <a:pt x="9588" y="939"/>
                </a:moveTo>
                <a:cubicBezTo>
                  <a:pt x="9438" y="939"/>
                  <a:pt x="9343" y="1052"/>
                  <a:pt x="9343" y="1186"/>
                </a:cubicBezTo>
                <a:cubicBezTo>
                  <a:pt x="9343" y="1323"/>
                  <a:pt x="9435" y="1434"/>
                  <a:pt x="9589" y="1434"/>
                </a:cubicBezTo>
                <a:cubicBezTo>
                  <a:pt x="9742" y="1434"/>
                  <a:pt x="9836" y="1323"/>
                  <a:pt x="9836" y="1186"/>
                </a:cubicBezTo>
                <a:cubicBezTo>
                  <a:pt x="9836" y="1052"/>
                  <a:pt x="9738" y="939"/>
                  <a:pt x="9588" y="939"/>
                </a:cubicBezTo>
                <a:close/>
                <a:moveTo>
                  <a:pt x="9589" y="1325"/>
                </a:moveTo>
                <a:cubicBezTo>
                  <a:pt x="9504" y="1325"/>
                  <a:pt x="9461" y="1257"/>
                  <a:pt x="9461" y="1186"/>
                </a:cubicBezTo>
                <a:cubicBezTo>
                  <a:pt x="9461" y="1116"/>
                  <a:pt x="9505" y="1047"/>
                  <a:pt x="9589" y="1047"/>
                </a:cubicBezTo>
                <a:cubicBezTo>
                  <a:pt x="9667" y="1047"/>
                  <a:pt x="9717" y="1116"/>
                  <a:pt x="9717" y="1186"/>
                </a:cubicBezTo>
                <a:cubicBezTo>
                  <a:pt x="9717" y="1257"/>
                  <a:pt x="9674" y="1325"/>
                  <a:pt x="9589" y="1325"/>
                </a:cubicBezTo>
                <a:close/>
                <a:moveTo>
                  <a:pt x="5916" y="938"/>
                </a:moveTo>
                <a:cubicBezTo>
                  <a:pt x="5763" y="938"/>
                  <a:pt x="5666" y="1041"/>
                  <a:pt x="5666" y="1184"/>
                </a:cubicBezTo>
                <a:cubicBezTo>
                  <a:pt x="5666" y="1334"/>
                  <a:pt x="5762" y="1435"/>
                  <a:pt x="5924" y="1435"/>
                </a:cubicBezTo>
                <a:cubicBezTo>
                  <a:pt x="5997" y="1435"/>
                  <a:pt x="6076" y="1409"/>
                  <a:pt x="6126" y="1359"/>
                </a:cubicBezTo>
                <a:cubicBezTo>
                  <a:pt x="6052" y="1285"/>
                  <a:pt x="6052" y="1285"/>
                  <a:pt x="6052" y="1285"/>
                </a:cubicBezTo>
                <a:cubicBezTo>
                  <a:pt x="6025" y="1313"/>
                  <a:pt x="5969" y="1329"/>
                  <a:pt x="5926" y="1329"/>
                </a:cubicBezTo>
                <a:cubicBezTo>
                  <a:pt x="5843" y="1329"/>
                  <a:pt x="5794" y="1287"/>
                  <a:pt x="5786" y="1229"/>
                </a:cubicBezTo>
                <a:cubicBezTo>
                  <a:pt x="6153" y="1229"/>
                  <a:pt x="6153" y="1229"/>
                  <a:pt x="6153" y="1229"/>
                </a:cubicBezTo>
                <a:cubicBezTo>
                  <a:pt x="6154" y="1214"/>
                  <a:pt x="6155" y="1199"/>
                  <a:pt x="6155" y="1185"/>
                </a:cubicBezTo>
                <a:cubicBezTo>
                  <a:pt x="6155" y="1021"/>
                  <a:pt x="6060" y="938"/>
                  <a:pt x="5916" y="938"/>
                </a:cubicBezTo>
                <a:close/>
                <a:moveTo>
                  <a:pt x="5788" y="1133"/>
                </a:moveTo>
                <a:cubicBezTo>
                  <a:pt x="5806" y="1072"/>
                  <a:pt x="5856" y="1041"/>
                  <a:pt x="5920" y="1041"/>
                </a:cubicBezTo>
                <a:cubicBezTo>
                  <a:pt x="5987" y="1041"/>
                  <a:pt x="6034" y="1072"/>
                  <a:pt x="6042" y="1133"/>
                </a:cubicBezTo>
                <a:lnTo>
                  <a:pt x="5788" y="1133"/>
                </a:lnTo>
                <a:close/>
                <a:moveTo>
                  <a:pt x="3469" y="938"/>
                </a:moveTo>
                <a:cubicBezTo>
                  <a:pt x="3317" y="938"/>
                  <a:pt x="3220" y="1041"/>
                  <a:pt x="3220" y="1184"/>
                </a:cubicBezTo>
                <a:cubicBezTo>
                  <a:pt x="3220" y="1334"/>
                  <a:pt x="3316" y="1435"/>
                  <a:pt x="3478" y="1435"/>
                </a:cubicBezTo>
                <a:cubicBezTo>
                  <a:pt x="3550" y="1435"/>
                  <a:pt x="3629" y="1409"/>
                  <a:pt x="3680" y="1359"/>
                </a:cubicBezTo>
                <a:cubicBezTo>
                  <a:pt x="3605" y="1285"/>
                  <a:pt x="3605" y="1285"/>
                  <a:pt x="3605" y="1285"/>
                </a:cubicBezTo>
                <a:cubicBezTo>
                  <a:pt x="3578" y="1313"/>
                  <a:pt x="3523" y="1329"/>
                  <a:pt x="3480" y="1329"/>
                </a:cubicBezTo>
                <a:cubicBezTo>
                  <a:pt x="3397" y="1329"/>
                  <a:pt x="3347" y="1287"/>
                  <a:pt x="3340" y="1229"/>
                </a:cubicBezTo>
                <a:cubicBezTo>
                  <a:pt x="3706" y="1229"/>
                  <a:pt x="3706" y="1229"/>
                  <a:pt x="3706" y="1229"/>
                </a:cubicBezTo>
                <a:cubicBezTo>
                  <a:pt x="3707" y="1214"/>
                  <a:pt x="3708" y="1199"/>
                  <a:pt x="3708" y="1185"/>
                </a:cubicBezTo>
                <a:cubicBezTo>
                  <a:pt x="3708" y="1021"/>
                  <a:pt x="3613" y="938"/>
                  <a:pt x="3469" y="938"/>
                </a:cubicBezTo>
                <a:close/>
                <a:moveTo>
                  <a:pt x="3341" y="1133"/>
                </a:moveTo>
                <a:cubicBezTo>
                  <a:pt x="3360" y="1072"/>
                  <a:pt x="3409" y="1041"/>
                  <a:pt x="3473" y="1041"/>
                </a:cubicBezTo>
                <a:cubicBezTo>
                  <a:pt x="3541" y="1041"/>
                  <a:pt x="3587" y="1072"/>
                  <a:pt x="3595" y="1133"/>
                </a:cubicBezTo>
                <a:lnTo>
                  <a:pt x="3341" y="1133"/>
                </a:lnTo>
                <a:close/>
                <a:moveTo>
                  <a:pt x="6247" y="949"/>
                </a:moveTo>
                <a:cubicBezTo>
                  <a:pt x="6364" y="949"/>
                  <a:pt x="6364" y="949"/>
                  <a:pt x="6364" y="949"/>
                </a:cubicBezTo>
                <a:cubicBezTo>
                  <a:pt x="6364" y="1420"/>
                  <a:pt x="6364" y="1420"/>
                  <a:pt x="6364" y="1420"/>
                </a:cubicBezTo>
                <a:cubicBezTo>
                  <a:pt x="6247" y="1420"/>
                  <a:pt x="6247" y="1420"/>
                  <a:pt x="6247" y="1420"/>
                </a:cubicBezTo>
                <a:lnTo>
                  <a:pt x="6247" y="949"/>
                </a:lnTo>
                <a:close/>
                <a:moveTo>
                  <a:pt x="7479" y="1281"/>
                </a:moveTo>
                <a:cubicBezTo>
                  <a:pt x="7479" y="1364"/>
                  <a:pt x="7411" y="1436"/>
                  <a:pt x="7277" y="1436"/>
                </a:cubicBezTo>
                <a:cubicBezTo>
                  <a:pt x="7202" y="1436"/>
                  <a:pt x="7130" y="1423"/>
                  <a:pt x="7060" y="1352"/>
                </a:cubicBezTo>
                <a:cubicBezTo>
                  <a:pt x="7117" y="1269"/>
                  <a:pt x="7117" y="1269"/>
                  <a:pt x="7117" y="1269"/>
                </a:cubicBezTo>
                <a:cubicBezTo>
                  <a:pt x="7163" y="1317"/>
                  <a:pt x="7230" y="1335"/>
                  <a:pt x="7283" y="1335"/>
                </a:cubicBezTo>
                <a:cubicBezTo>
                  <a:pt x="7326" y="1335"/>
                  <a:pt x="7364" y="1317"/>
                  <a:pt x="7364" y="1283"/>
                </a:cubicBezTo>
                <a:cubicBezTo>
                  <a:pt x="7364" y="1252"/>
                  <a:pt x="7338" y="1234"/>
                  <a:pt x="7271" y="1230"/>
                </a:cubicBezTo>
                <a:cubicBezTo>
                  <a:pt x="7183" y="1222"/>
                  <a:pt x="7076" y="1191"/>
                  <a:pt x="7076" y="1084"/>
                </a:cubicBezTo>
                <a:cubicBezTo>
                  <a:pt x="7076" y="975"/>
                  <a:pt x="7189" y="938"/>
                  <a:pt x="7275" y="938"/>
                </a:cubicBezTo>
                <a:cubicBezTo>
                  <a:pt x="7348" y="938"/>
                  <a:pt x="7403" y="953"/>
                  <a:pt x="7457" y="999"/>
                </a:cubicBezTo>
                <a:cubicBezTo>
                  <a:pt x="7393" y="1076"/>
                  <a:pt x="7393" y="1076"/>
                  <a:pt x="7393" y="1076"/>
                </a:cubicBezTo>
                <a:cubicBezTo>
                  <a:pt x="7359" y="1045"/>
                  <a:pt x="7321" y="1034"/>
                  <a:pt x="7276" y="1034"/>
                </a:cubicBezTo>
                <a:cubicBezTo>
                  <a:pt x="7220" y="1034"/>
                  <a:pt x="7191" y="1051"/>
                  <a:pt x="7191" y="1080"/>
                </a:cubicBezTo>
                <a:cubicBezTo>
                  <a:pt x="7191" y="1111"/>
                  <a:pt x="7220" y="1128"/>
                  <a:pt x="7278" y="1132"/>
                </a:cubicBezTo>
                <a:cubicBezTo>
                  <a:pt x="7367" y="1137"/>
                  <a:pt x="7479" y="1158"/>
                  <a:pt x="7479" y="1281"/>
                </a:cubicBezTo>
                <a:close/>
                <a:moveTo>
                  <a:pt x="5236" y="1420"/>
                </a:moveTo>
                <a:cubicBezTo>
                  <a:pt x="5119" y="1420"/>
                  <a:pt x="5119" y="1420"/>
                  <a:pt x="5119" y="1420"/>
                </a:cubicBezTo>
                <a:cubicBezTo>
                  <a:pt x="5119" y="754"/>
                  <a:pt x="5119" y="754"/>
                  <a:pt x="5119" y="754"/>
                </a:cubicBezTo>
                <a:cubicBezTo>
                  <a:pt x="5236" y="754"/>
                  <a:pt x="5236" y="754"/>
                  <a:pt x="5236" y="754"/>
                </a:cubicBezTo>
                <a:cubicBezTo>
                  <a:pt x="5236" y="1011"/>
                  <a:pt x="5236" y="1011"/>
                  <a:pt x="5236" y="1011"/>
                </a:cubicBezTo>
                <a:cubicBezTo>
                  <a:pt x="5278" y="956"/>
                  <a:pt x="5329" y="940"/>
                  <a:pt x="5382" y="940"/>
                </a:cubicBezTo>
                <a:cubicBezTo>
                  <a:pt x="5516" y="940"/>
                  <a:pt x="5575" y="1031"/>
                  <a:pt x="5575" y="1169"/>
                </a:cubicBezTo>
                <a:cubicBezTo>
                  <a:pt x="5575" y="1420"/>
                  <a:pt x="5575" y="1420"/>
                  <a:pt x="5575" y="1420"/>
                </a:cubicBezTo>
                <a:cubicBezTo>
                  <a:pt x="5459" y="1420"/>
                  <a:pt x="5459" y="1420"/>
                  <a:pt x="5459" y="1420"/>
                </a:cubicBezTo>
                <a:cubicBezTo>
                  <a:pt x="5459" y="1170"/>
                  <a:pt x="5459" y="1170"/>
                  <a:pt x="5459" y="1170"/>
                </a:cubicBezTo>
                <a:cubicBezTo>
                  <a:pt x="5459" y="1083"/>
                  <a:pt x="5414" y="1048"/>
                  <a:pt x="5352" y="1048"/>
                </a:cubicBezTo>
                <a:cubicBezTo>
                  <a:pt x="5283" y="1048"/>
                  <a:pt x="5236" y="1105"/>
                  <a:pt x="5236" y="1177"/>
                </a:cubicBezTo>
                <a:lnTo>
                  <a:pt x="5236" y="1420"/>
                </a:lnTo>
                <a:close/>
                <a:moveTo>
                  <a:pt x="6855" y="1015"/>
                </a:moveTo>
                <a:cubicBezTo>
                  <a:pt x="6827" y="965"/>
                  <a:pt x="6751" y="939"/>
                  <a:pt x="6701" y="939"/>
                </a:cubicBezTo>
                <a:cubicBezTo>
                  <a:pt x="6564" y="939"/>
                  <a:pt x="6462" y="1023"/>
                  <a:pt x="6462" y="1185"/>
                </a:cubicBezTo>
                <a:cubicBezTo>
                  <a:pt x="6462" y="1339"/>
                  <a:pt x="6567" y="1434"/>
                  <a:pt x="6704" y="1434"/>
                </a:cubicBezTo>
                <a:cubicBezTo>
                  <a:pt x="6761" y="1434"/>
                  <a:pt x="6818" y="1417"/>
                  <a:pt x="6855" y="1356"/>
                </a:cubicBezTo>
                <a:cubicBezTo>
                  <a:pt x="6863" y="1420"/>
                  <a:pt x="6863" y="1420"/>
                  <a:pt x="6863" y="1420"/>
                </a:cubicBezTo>
                <a:cubicBezTo>
                  <a:pt x="6972" y="1420"/>
                  <a:pt x="6972" y="1420"/>
                  <a:pt x="6972" y="1420"/>
                </a:cubicBezTo>
                <a:cubicBezTo>
                  <a:pt x="6972" y="754"/>
                  <a:pt x="6972" y="754"/>
                  <a:pt x="6972" y="754"/>
                </a:cubicBezTo>
                <a:cubicBezTo>
                  <a:pt x="6855" y="754"/>
                  <a:pt x="6855" y="754"/>
                  <a:pt x="6855" y="754"/>
                </a:cubicBezTo>
                <a:lnTo>
                  <a:pt x="6855" y="1015"/>
                </a:lnTo>
                <a:close/>
                <a:moveTo>
                  <a:pt x="6711" y="1324"/>
                </a:moveTo>
                <a:cubicBezTo>
                  <a:pt x="6637" y="1324"/>
                  <a:pt x="6578" y="1268"/>
                  <a:pt x="6578" y="1185"/>
                </a:cubicBezTo>
                <a:cubicBezTo>
                  <a:pt x="6578" y="1100"/>
                  <a:pt x="6638" y="1048"/>
                  <a:pt x="6711" y="1048"/>
                </a:cubicBezTo>
                <a:cubicBezTo>
                  <a:pt x="6785" y="1048"/>
                  <a:pt x="6848" y="1104"/>
                  <a:pt x="6848" y="1185"/>
                </a:cubicBezTo>
                <a:cubicBezTo>
                  <a:pt x="6848" y="1271"/>
                  <a:pt x="6785" y="1324"/>
                  <a:pt x="6711" y="1324"/>
                </a:cubicBezTo>
                <a:close/>
                <a:moveTo>
                  <a:pt x="6374" y="818"/>
                </a:moveTo>
                <a:cubicBezTo>
                  <a:pt x="6374" y="864"/>
                  <a:pt x="6340" y="886"/>
                  <a:pt x="6306" y="886"/>
                </a:cubicBezTo>
                <a:cubicBezTo>
                  <a:pt x="6271" y="886"/>
                  <a:pt x="6237" y="864"/>
                  <a:pt x="6237" y="818"/>
                </a:cubicBezTo>
                <a:cubicBezTo>
                  <a:pt x="6237" y="773"/>
                  <a:pt x="6271" y="751"/>
                  <a:pt x="6306" y="751"/>
                </a:cubicBezTo>
                <a:cubicBezTo>
                  <a:pt x="6340" y="751"/>
                  <a:pt x="6374" y="773"/>
                  <a:pt x="6374" y="818"/>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0" cap="flat" cmpd="sng" algn="ctr">
            <a:solidFill>
              <a:prstClr val="black">
                <a:alpha val="0"/>
              </a:prst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90000"/>
              </a:lnSpc>
              <a:spcBef>
                <a:spcPts val="1000"/>
              </a:spcBef>
              <a:buFontTx/>
              <a:buNone/>
              <a:defRPr sz="330">
                <a:latin typeface="Arial" panose="020B0604020202020204" pitchFamily="34" charset="0"/>
              </a:defRPr>
            </a:lvl1pPr>
          </a:lstStyle>
          <a:p>
            <a:r>
              <a:rPr lang="nl-NL"/>
              <a:t> </a:t>
            </a:r>
            <a:endParaRPr lang="nl-NL" dirty="0"/>
          </a:p>
        </p:txBody>
      </p:sp>
      <p:sp>
        <p:nvSpPr>
          <p:cNvPr id="2" name="Frame 4 (JU-Free)" descr="vru.nl">
            <a:extLst>
              <a:ext uri="{FF2B5EF4-FFF2-40B4-BE49-F238E27FC236}">
                <a16:creationId xmlns:a16="http://schemas.microsoft.com/office/drawing/2014/main" id="{E2F70898-DE0D-C588-82C7-B9C1C2BE26E3}"/>
              </a:ext>
            </a:extLst>
          </p:cNvPr>
          <p:cNvSpPr>
            <a:spLocks noGrp="1"/>
          </p:cNvSpPr>
          <p:nvPr>
            <p:ph type="body" idx="1001" hasCustomPrompt="1"/>
            <p:custDataLst>
              <p:custData r:id="rId2"/>
            </p:custDataLst>
          </p:nvPr>
        </p:nvSpPr>
        <p:spPr bwMode="auto">
          <a:xfrm>
            <a:off x="11153783" y="912813"/>
            <a:ext cx="712788" cy="203200"/>
          </a:xfrm>
          <a:custGeom>
            <a:avLst/>
            <a:gdLst>
              <a:gd name="T0" fmla="*/ 1193 w 2246"/>
              <a:gd name="T1" fmla="*/ 191 h 640"/>
              <a:gd name="T2" fmla="*/ 1109 w 2246"/>
              <a:gd name="T3" fmla="*/ 629 h 640"/>
              <a:gd name="T4" fmla="*/ 1098 w 2246"/>
              <a:gd name="T5" fmla="*/ 565 h 640"/>
              <a:gd name="T6" fmla="*/ 958 w 2246"/>
              <a:gd name="T7" fmla="*/ 640 h 640"/>
              <a:gd name="T8" fmla="*/ 823 w 2246"/>
              <a:gd name="T9" fmla="*/ 466 h 640"/>
              <a:gd name="T10" fmla="*/ 926 w 2246"/>
              <a:gd name="T11" fmla="*/ 191 h 640"/>
              <a:gd name="T12" fmla="*/ 942 w 2246"/>
              <a:gd name="T13" fmla="*/ 529 h 640"/>
              <a:gd name="T14" fmla="*/ 1044 w 2246"/>
              <a:gd name="T15" fmla="*/ 537 h 640"/>
              <a:gd name="T16" fmla="*/ 1090 w 2246"/>
              <a:gd name="T17" fmla="*/ 191 h 640"/>
              <a:gd name="T18" fmla="*/ 646 w 2246"/>
              <a:gd name="T19" fmla="*/ 203 h 640"/>
              <a:gd name="T20" fmla="*/ 587 w 2246"/>
              <a:gd name="T21" fmla="*/ 269 h 640"/>
              <a:gd name="T22" fmla="*/ 495 w 2246"/>
              <a:gd name="T23" fmla="*/ 191 h 640"/>
              <a:gd name="T24" fmla="*/ 598 w 2246"/>
              <a:gd name="T25" fmla="*/ 629 h 640"/>
              <a:gd name="T26" fmla="*/ 647 w 2246"/>
              <a:gd name="T27" fmla="*/ 292 h 640"/>
              <a:gd name="T28" fmla="*/ 724 w 2246"/>
              <a:gd name="T29" fmla="*/ 273 h 640"/>
              <a:gd name="T30" fmla="*/ 764 w 2246"/>
              <a:gd name="T31" fmla="*/ 190 h 640"/>
              <a:gd name="T32" fmla="*/ 714 w 2246"/>
              <a:gd name="T33" fmla="*/ 181 h 640"/>
              <a:gd name="T34" fmla="*/ 233 w 2246"/>
              <a:gd name="T35" fmla="*/ 483 h 640"/>
              <a:gd name="T36" fmla="*/ 210 w 2246"/>
              <a:gd name="T37" fmla="*/ 551 h 640"/>
              <a:gd name="T38" fmla="*/ 173 w 2246"/>
              <a:gd name="T39" fmla="*/ 419 h 640"/>
              <a:gd name="T40" fmla="*/ 0 w 2246"/>
              <a:gd name="T41" fmla="*/ 191 h 640"/>
              <a:gd name="T42" fmla="*/ 271 w 2246"/>
              <a:gd name="T43" fmla="*/ 629 h 640"/>
              <a:gd name="T44" fmla="*/ 320 w 2246"/>
              <a:gd name="T45" fmla="*/ 191 h 640"/>
              <a:gd name="T46" fmla="*/ 1325 w 2246"/>
              <a:gd name="T47" fmla="*/ 633 h 640"/>
              <a:gd name="T48" fmla="*/ 1461 w 2246"/>
              <a:gd name="T49" fmla="*/ 497 h 640"/>
              <a:gd name="T50" fmla="*/ 1325 w 2246"/>
              <a:gd name="T51" fmla="*/ 633 h 640"/>
              <a:gd name="T52" fmla="*/ 1752 w 2246"/>
              <a:gd name="T53" fmla="*/ 201 h 640"/>
              <a:gd name="T54" fmla="*/ 1684 w 2246"/>
              <a:gd name="T55" fmla="*/ 250 h 640"/>
              <a:gd name="T56" fmla="*/ 1593 w 2246"/>
              <a:gd name="T57" fmla="*/ 191 h 640"/>
              <a:gd name="T58" fmla="*/ 1695 w 2246"/>
              <a:gd name="T59" fmla="*/ 629 h 640"/>
              <a:gd name="T60" fmla="*/ 1744 w 2246"/>
              <a:gd name="T61" fmla="*/ 283 h 640"/>
              <a:gd name="T62" fmla="*/ 1847 w 2246"/>
              <a:gd name="T63" fmla="*/ 291 h 640"/>
              <a:gd name="T64" fmla="*/ 1863 w 2246"/>
              <a:gd name="T65" fmla="*/ 629 h 640"/>
              <a:gd name="T66" fmla="*/ 1966 w 2246"/>
              <a:gd name="T67" fmla="*/ 355 h 640"/>
              <a:gd name="T68" fmla="*/ 1831 w 2246"/>
              <a:gd name="T69" fmla="*/ 181 h 640"/>
              <a:gd name="T70" fmla="*/ 2224 w 2246"/>
              <a:gd name="T71" fmla="*/ 554 h 640"/>
              <a:gd name="T72" fmla="*/ 2201 w 2246"/>
              <a:gd name="T73" fmla="*/ 547 h 640"/>
              <a:gd name="T74" fmla="*/ 2194 w 2246"/>
              <a:gd name="T75" fmla="*/ 0 h 640"/>
              <a:gd name="T76" fmla="*/ 2092 w 2246"/>
              <a:gd name="T77" fmla="*/ 515 h 640"/>
              <a:gd name="T78" fmla="*/ 2133 w 2246"/>
              <a:gd name="T79" fmla="*/ 623 h 640"/>
              <a:gd name="T80" fmla="*/ 2223 w 2246"/>
              <a:gd name="T81" fmla="*/ 635 h 640"/>
              <a:gd name="T82" fmla="*/ 2232 w 2246"/>
              <a:gd name="T83" fmla="*/ 552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46" h="640">
                <a:moveTo>
                  <a:pt x="1090" y="191"/>
                </a:moveTo>
                <a:cubicBezTo>
                  <a:pt x="1193" y="191"/>
                  <a:pt x="1193" y="191"/>
                  <a:pt x="1193" y="191"/>
                </a:cubicBezTo>
                <a:cubicBezTo>
                  <a:pt x="1193" y="629"/>
                  <a:pt x="1193" y="629"/>
                  <a:pt x="1193" y="629"/>
                </a:cubicBezTo>
                <a:cubicBezTo>
                  <a:pt x="1109" y="629"/>
                  <a:pt x="1109" y="629"/>
                  <a:pt x="1109" y="629"/>
                </a:cubicBezTo>
                <a:cubicBezTo>
                  <a:pt x="1101" y="565"/>
                  <a:pt x="1101" y="565"/>
                  <a:pt x="1101" y="565"/>
                </a:cubicBezTo>
                <a:cubicBezTo>
                  <a:pt x="1098" y="565"/>
                  <a:pt x="1098" y="565"/>
                  <a:pt x="1098" y="565"/>
                </a:cubicBezTo>
                <a:cubicBezTo>
                  <a:pt x="1079" y="587"/>
                  <a:pt x="1059" y="606"/>
                  <a:pt x="1036" y="619"/>
                </a:cubicBezTo>
                <a:cubicBezTo>
                  <a:pt x="1013" y="633"/>
                  <a:pt x="987" y="640"/>
                  <a:pt x="958" y="640"/>
                </a:cubicBezTo>
                <a:cubicBezTo>
                  <a:pt x="911" y="640"/>
                  <a:pt x="876" y="625"/>
                  <a:pt x="855" y="594"/>
                </a:cubicBezTo>
                <a:cubicBezTo>
                  <a:pt x="834" y="564"/>
                  <a:pt x="823" y="521"/>
                  <a:pt x="823" y="466"/>
                </a:cubicBezTo>
                <a:cubicBezTo>
                  <a:pt x="823" y="191"/>
                  <a:pt x="823" y="191"/>
                  <a:pt x="823" y="191"/>
                </a:cubicBezTo>
                <a:cubicBezTo>
                  <a:pt x="926" y="191"/>
                  <a:pt x="926" y="191"/>
                  <a:pt x="926" y="191"/>
                </a:cubicBezTo>
                <a:cubicBezTo>
                  <a:pt x="926" y="453"/>
                  <a:pt x="926" y="453"/>
                  <a:pt x="926" y="453"/>
                </a:cubicBezTo>
                <a:cubicBezTo>
                  <a:pt x="926" y="489"/>
                  <a:pt x="931" y="514"/>
                  <a:pt x="942" y="529"/>
                </a:cubicBezTo>
                <a:cubicBezTo>
                  <a:pt x="952" y="544"/>
                  <a:pt x="969" y="551"/>
                  <a:pt x="993" y="551"/>
                </a:cubicBezTo>
                <a:cubicBezTo>
                  <a:pt x="1012" y="551"/>
                  <a:pt x="1029" y="547"/>
                  <a:pt x="1044" y="537"/>
                </a:cubicBezTo>
                <a:cubicBezTo>
                  <a:pt x="1058" y="528"/>
                  <a:pt x="1074" y="512"/>
                  <a:pt x="1090" y="491"/>
                </a:cubicBezTo>
                <a:lnTo>
                  <a:pt x="1090" y="191"/>
                </a:lnTo>
                <a:close/>
                <a:moveTo>
                  <a:pt x="714" y="181"/>
                </a:moveTo>
                <a:cubicBezTo>
                  <a:pt x="691" y="181"/>
                  <a:pt x="668" y="188"/>
                  <a:pt x="646" y="203"/>
                </a:cubicBezTo>
                <a:cubicBezTo>
                  <a:pt x="624" y="219"/>
                  <a:pt x="606" y="240"/>
                  <a:pt x="590" y="269"/>
                </a:cubicBezTo>
                <a:cubicBezTo>
                  <a:pt x="587" y="269"/>
                  <a:pt x="587" y="269"/>
                  <a:pt x="587" y="269"/>
                </a:cubicBezTo>
                <a:cubicBezTo>
                  <a:pt x="580" y="191"/>
                  <a:pt x="580" y="191"/>
                  <a:pt x="580" y="191"/>
                </a:cubicBezTo>
                <a:cubicBezTo>
                  <a:pt x="495" y="191"/>
                  <a:pt x="495" y="191"/>
                  <a:pt x="495" y="191"/>
                </a:cubicBezTo>
                <a:cubicBezTo>
                  <a:pt x="495" y="629"/>
                  <a:pt x="495" y="629"/>
                  <a:pt x="495" y="629"/>
                </a:cubicBezTo>
                <a:cubicBezTo>
                  <a:pt x="598" y="629"/>
                  <a:pt x="598" y="629"/>
                  <a:pt x="598" y="629"/>
                </a:cubicBezTo>
                <a:cubicBezTo>
                  <a:pt x="598" y="362"/>
                  <a:pt x="598" y="362"/>
                  <a:pt x="598" y="362"/>
                </a:cubicBezTo>
                <a:cubicBezTo>
                  <a:pt x="611" y="328"/>
                  <a:pt x="628" y="305"/>
                  <a:pt x="647" y="292"/>
                </a:cubicBezTo>
                <a:cubicBezTo>
                  <a:pt x="666" y="278"/>
                  <a:pt x="684" y="272"/>
                  <a:pt x="701" y="272"/>
                </a:cubicBezTo>
                <a:cubicBezTo>
                  <a:pt x="710" y="272"/>
                  <a:pt x="718" y="272"/>
                  <a:pt x="724" y="273"/>
                </a:cubicBezTo>
                <a:cubicBezTo>
                  <a:pt x="730" y="274"/>
                  <a:pt x="737" y="275"/>
                  <a:pt x="744" y="277"/>
                </a:cubicBezTo>
                <a:cubicBezTo>
                  <a:pt x="764" y="190"/>
                  <a:pt x="764" y="190"/>
                  <a:pt x="764" y="190"/>
                </a:cubicBezTo>
                <a:cubicBezTo>
                  <a:pt x="758" y="186"/>
                  <a:pt x="751" y="184"/>
                  <a:pt x="743" y="183"/>
                </a:cubicBezTo>
                <a:cubicBezTo>
                  <a:pt x="735" y="181"/>
                  <a:pt x="726" y="181"/>
                  <a:pt x="714" y="181"/>
                </a:cubicBezTo>
                <a:close/>
                <a:moveTo>
                  <a:pt x="251" y="419"/>
                </a:moveTo>
                <a:cubicBezTo>
                  <a:pt x="245" y="439"/>
                  <a:pt x="239" y="461"/>
                  <a:pt x="233" y="483"/>
                </a:cubicBezTo>
                <a:cubicBezTo>
                  <a:pt x="226" y="506"/>
                  <a:pt x="220" y="528"/>
                  <a:pt x="214" y="551"/>
                </a:cubicBezTo>
                <a:cubicBezTo>
                  <a:pt x="210" y="551"/>
                  <a:pt x="210" y="551"/>
                  <a:pt x="210" y="551"/>
                </a:cubicBezTo>
                <a:cubicBezTo>
                  <a:pt x="204" y="528"/>
                  <a:pt x="198" y="506"/>
                  <a:pt x="192" y="483"/>
                </a:cubicBezTo>
                <a:cubicBezTo>
                  <a:pt x="185" y="461"/>
                  <a:pt x="179" y="439"/>
                  <a:pt x="173" y="419"/>
                </a:cubicBezTo>
                <a:cubicBezTo>
                  <a:pt x="104" y="191"/>
                  <a:pt x="104" y="191"/>
                  <a:pt x="104" y="191"/>
                </a:cubicBezTo>
                <a:cubicBezTo>
                  <a:pt x="0" y="191"/>
                  <a:pt x="0" y="191"/>
                  <a:pt x="0" y="191"/>
                </a:cubicBezTo>
                <a:cubicBezTo>
                  <a:pt x="152" y="629"/>
                  <a:pt x="152" y="629"/>
                  <a:pt x="152" y="629"/>
                </a:cubicBezTo>
                <a:cubicBezTo>
                  <a:pt x="271" y="629"/>
                  <a:pt x="271" y="629"/>
                  <a:pt x="271" y="629"/>
                </a:cubicBezTo>
                <a:cubicBezTo>
                  <a:pt x="419" y="191"/>
                  <a:pt x="419" y="191"/>
                  <a:pt x="419" y="191"/>
                </a:cubicBezTo>
                <a:cubicBezTo>
                  <a:pt x="320" y="191"/>
                  <a:pt x="320" y="191"/>
                  <a:pt x="320" y="191"/>
                </a:cubicBezTo>
                <a:lnTo>
                  <a:pt x="251" y="419"/>
                </a:lnTo>
                <a:close/>
                <a:moveTo>
                  <a:pt x="1325" y="633"/>
                </a:moveTo>
                <a:cubicBezTo>
                  <a:pt x="1461" y="633"/>
                  <a:pt x="1461" y="633"/>
                  <a:pt x="1461" y="633"/>
                </a:cubicBezTo>
                <a:cubicBezTo>
                  <a:pt x="1461" y="497"/>
                  <a:pt x="1461" y="497"/>
                  <a:pt x="1461" y="497"/>
                </a:cubicBezTo>
                <a:cubicBezTo>
                  <a:pt x="1325" y="497"/>
                  <a:pt x="1325" y="497"/>
                  <a:pt x="1325" y="497"/>
                </a:cubicBezTo>
                <a:lnTo>
                  <a:pt x="1325" y="633"/>
                </a:lnTo>
                <a:close/>
                <a:moveTo>
                  <a:pt x="1831" y="181"/>
                </a:moveTo>
                <a:cubicBezTo>
                  <a:pt x="1802" y="181"/>
                  <a:pt x="1775" y="188"/>
                  <a:pt x="1752" y="201"/>
                </a:cubicBezTo>
                <a:cubicBezTo>
                  <a:pt x="1729" y="215"/>
                  <a:pt x="1708" y="231"/>
                  <a:pt x="1688" y="250"/>
                </a:cubicBezTo>
                <a:cubicBezTo>
                  <a:pt x="1684" y="250"/>
                  <a:pt x="1684" y="250"/>
                  <a:pt x="1684" y="250"/>
                </a:cubicBezTo>
                <a:cubicBezTo>
                  <a:pt x="1677" y="191"/>
                  <a:pt x="1677" y="191"/>
                  <a:pt x="1677" y="191"/>
                </a:cubicBezTo>
                <a:cubicBezTo>
                  <a:pt x="1593" y="191"/>
                  <a:pt x="1593" y="191"/>
                  <a:pt x="1593" y="191"/>
                </a:cubicBezTo>
                <a:cubicBezTo>
                  <a:pt x="1593" y="629"/>
                  <a:pt x="1593" y="629"/>
                  <a:pt x="1593" y="629"/>
                </a:cubicBezTo>
                <a:cubicBezTo>
                  <a:pt x="1695" y="629"/>
                  <a:pt x="1695" y="629"/>
                  <a:pt x="1695" y="629"/>
                </a:cubicBezTo>
                <a:cubicBezTo>
                  <a:pt x="1695" y="323"/>
                  <a:pt x="1695" y="323"/>
                  <a:pt x="1695" y="323"/>
                </a:cubicBezTo>
                <a:cubicBezTo>
                  <a:pt x="1713" y="306"/>
                  <a:pt x="1730" y="292"/>
                  <a:pt x="1744" y="283"/>
                </a:cubicBezTo>
                <a:cubicBezTo>
                  <a:pt x="1759" y="274"/>
                  <a:pt x="1776" y="269"/>
                  <a:pt x="1795" y="269"/>
                </a:cubicBezTo>
                <a:cubicBezTo>
                  <a:pt x="1819" y="269"/>
                  <a:pt x="1837" y="276"/>
                  <a:pt x="1847" y="291"/>
                </a:cubicBezTo>
                <a:cubicBezTo>
                  <a:pt x="1858" y="306"/>
                  <a:pt x="1863" y="332"/>
                  <a:pt x="1863" y="368"/>
                </a:cubicBezTo>
                <a:cubicBezTo>
                  <a:pt x="1863" y="629"/>
                  <a:pt x="1863" y="629"/>
                  <a:pt x="1863" y="629"/>
                </a:cubicBezTo>
                <a:cubicBezTo>
                  <a:pt x="1966" y="629"/>
                  <a:pt x="1966" y="629"/>
                  <a:pt x="1966" y="629"/>
                </a:cubicBezTo>
                <a:cubicBezTo>
                  <a:pt x="1966" y="355"/>
                  <a:pt x="1966" y="355"/>
                  <a:pt x="1966" y="355"/>
                </a:cubicBezTo>
                <a:cubicBezTo>
                  <a:pt x="1966" y="299"/>
                  <a:pt x="1955" y="256"/>
                  <a:pt x="1934" y="226"/>
                </a:cubicBezTo>
                <a:cubicBezTo>
                  <a:pt x="1912" y="196"/>
                  <a:pt x="1878" y="181"/>
                  <a:pt x="1831" y="181"/>
                </a:cubicBezTo>
                <a:close/>
                <a:moveTo>
                  <a:pt x="2232" y="552"/>
                </a:moveTo>
                <a:cubicBezTo>
                  <a:pt x="2224" y="554"/>
                  <a:pt x="2224" y="554"/>
                  <a:pt x="2224" y="554"/>
                </a:cubicBezTo>
                <a:cubicBezTo>
                  <a:pt x="2217" y="554"/>
                  <a:pt x="2217" y="554"/>
                  <a:pt x="2217" y="554"/>
                </a:cubicBezTo>
                <a:cubicBezTo>
                  <a:pt x="2211" y="554"/>
                  <a:pt x="2206" y="552"/>
                  <a:pt x="2201" y="547"/>
                </a:cubicBezTo>
                <a:cubicBezTo>
                  <a:pt x="2196" y="542"/>
                  <a:pt x="2194" y="533"/>
                  <a:pt x="2194" y="520"/>
                </a:cubicBezTo>
                <a:cubicBezTo>
                  <a:pt x="2194" y="0"/>
                  <a:pt x="2194" y="0"/>
                  <a:pt x="2194" y="0"/>
                </a:cubicBezTo>
                <a:cubicBezTo>
                  <a:pt x="2092" y="0"/>
                  <a:pt x="2092" y="0"/>
                  <a:pt x="2092" y="0"/>
                </a:cubicBezTo>
                <a:cubicBezTo>
                  <a:pt x="2092" y="515"/>
                  <a:pt x="2092" y="515"/>
                  <a:pt x="2092" y="515"/>
                </a:cubicBezTo>
                <a:cubicBezTo>
                  <a:pt x="2092" y="540"/>
                  <a:pt x="2095" y="562"/>
                  <a:pt x="2101" y="581"/>
                </a:cubicBezTo>
                <a:cubicBezTo>
                  <a:pt x="2108" y="599"/>
                  <a:pt x="2118" y="613"/>
                  <a:pt x="2133" y="623"/>
                </a:cubicBezTo>
                <a:cubicBezTo>
                  <a:pt x="2148" y="633"/>
                  <a:pt x="2167" y="638"/>
                  <a:pt x="2191" y="638"/>
                </a:cubicBezTo>
                <a:cubicBezTo>
                  <a:pt x="2203" y="638"/>
                  <a:pt x="2214" y="637"/>
                  <a:pt x="2223" y="635"/>
                </a:cubicBezTo>
                <a:cubicBezTo>
                  <a:pt x="2232" y="633"/>
                  <a:pt x="2240" y="631"/>
                  <a:pt x="2246" y="629"/>
                </a:cubicBezTo>
                <a:lnTo>
                  <a:pt x="2232" y="552"/>
                </a:lnTo>
                <a:close/>
              </a:path>
            </a:pathLst>
          </a:custGeom>
          <a:gradFill>
            <a:gsLst>
              <a:gs pos="2273">
                <a:srgbClr val="020101"/>
              </a:gs>
              <a:gs pos="52000">
                <a:srgbClr val="4D0406"/>
              </a:gs>
              <a:gs pos="49000">
                <a:srgbClr val="020101"/>
              </a:gs>
              <a:gs pos="60000">
                <a:srgbClr val="D10A0F"/>
              </a:gs>
              <a:gs pos="64000">
                <a:srgbClr val="D10A0F"/>
              </a:gs>
              <a:gs pos="34000">
                <a:srgbClr val="020101"/>
              </a:gs>
              <a:gs pos="74000">
                <a:srgbClr val="020101"/>
              </a:gs>
              <a:gs pos="100000">
                <a:srgbClr val="020101"/>
              </a:gs>
            </a:gsLst>
            <a:lin ang="0" scaled="1"/>
          </a:gradFill>
          <a:ln w="0" cap="flat" cmpd="sng" algn="ctr">
            <a:solidFill>
              <a:srgbClr val="000000">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90000"/>
              </a:lnSpc>
              <a:spcBef>
                <a:spcPts val="1000"/>
              </a:spcBef>
              <a:buFontTx/>
              <a:buNone/>
              <a:defRPr sz="330">
                <a:latin typeface="Arial" panose="020B0604020202020204" pitchFamily="34" charset="0"/>
              </a:defRPr>
            </a:lvl1pPr>
          </a:lstStyle>
          <a:p>
            <a:r>
              <a:rPr lang="nl-NL"/>
              <a:t> </a:t>
            </a:r>
            <a:endParaRPr lang="nl-NL" dirty="0"/>
          </a:p>
        </p:txBody>
      </p:sp>
      <p:sp>
        <p:nvSpPr>
          <p:cNvPr id="13" name="03_***Title 5 (JU-Free)">
            <a:extLst>
              <a:ext uri="{FF2B5EF4-FFF2-40B4-BE49-F238E27FC236}">
                <a16:creationId xmlns:a16="http://schemas.microsoft.com/office/drawing/2014/main" id="{6F614591-CD65-9394-F9C3-8BEE071CA86E}"/>
              </a:ext>
            </a:extLst>
          </p:cNvPr>
          <p:cNvSpPr>
            <a:spLocks noGrp="1"/>
          </p:cNvSpPr>
          <p:nvPr>
            <p:ph type="title" hasCustomPrompt="1"/>
          </p:nvPr>
        </p:nvSpPr>
        <p:spPr>
          <a:xfrm>
            <a:off x="1143000" y="2819400"/>
            <a:ext cx="4533900" cy="2159000"/>
          </a:xfrm>
        </p:spPr>
        <p:txBody>
          <a:bodyPr vert="horz" lIns="0" tIns="0" rIns="0" bIns="0" rtlCol="0" anchor="t" anchorCtr="0">
            <a:noAutofit/>
          </a:bodyPr>
          <a:lstStyle>
            <a:lvl1pPr>
              <a:defRPr lang="en-GB" sz="5500"/>
            </a:lvl1pPr>
          </a:lstStyle>
          <a:p>
            <a:pPr marL="0" lvl="0"/>
            <a:r>
              <a:rPr lang="nl-NL"/>
              <a:t>[Titel]</a:t>
            </a:r>
            <a:endParaRPr lang="nl-NL" dirty="0"/>
          </a:p>
        </p:txBody>
      </p:sp>
      <p:sp>
        <p:nvSpPr>
          <p:cNvPr id="14" name="Ondertitel 6  [PHJU] (JU-Free)">
            <a:extLst>
              <a:ext uri="{FF2B5EF4-FFF2-40B4-BE49-F238E27FC236}">
                <a16:creationId xmlns:a16="http://schemas.microsoft.com/office/drawing/2014/main" id="{85D9B714-69BF-53F0-8A59-9A46F1EAC56D}"/>
              </a:ext>
            </a:extLst>
          </p:cNvPr>
          <p:cNvSpPr>
            <a:spLocks noGrp="1"/>
          </p:cNvSpPr>
          <p:nvPr>
            <p:ph type="subTitle" idx="1" hasCustomPrompt="1"/>
          </p:nvPr>
        </p:nvSpPr>
        <p:spPr bwMode="gray">
          <a:xfrm>
            <a:off x="1143000" y="5321300"/>
            <a:ext cx="2832100" cy="533400"/>
          </a:xfrm>
        </p:spPr>
        <p:txBody>
          <a:bodyPr anchor="ctr"/>
          <a:lstStyle>
            <a:lvl1pPr marL="0" indent="0" algn="l">
              <a:lnSpc>
                <a:spcPct val="10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[Versie of subtitel presentatie]</a:t>
            </a:r>
          </a:p>
        </p:txBody>
      </p:sp>
      <p:sp>
        <p:nvSpPr>
          <p:cNvPr id="4" name="Picture_placeholder(a) JU 7 (JU-Free)">
            <a:extLst>
              <a:ext uri="{FF2B5EF4-FFF2-40B4-BE49-F238E27FC236}">
                <a16:creationId xmlns:a16="http://schemas.microsoft.com/office/drawing/2014/main" id="{BC1C2F01-6377-3BE0-4638-AE5055C8E8FA}"/>
              </a:ext>
            </a:extLst>
          </p:cNvPr>
          <p:cNvSpPr>
            <a:spLocks noGrp="1"/>
          </p:cNvSpPr>
          <p:nvPr>
            <p:ph type="pic" sz="quarter" idx="10" hasCustomPrompt="1"/>
          </p:nvPr>
        </p:nvSpPr>
        <p:spPr bwMode="gray">
          <a:xfrm>
            <a:off x="6191250" y="1430338"/>
            <a:ext cx="5683254" cy="5110167"/>
          </a:xfrm>
          <a:custGeom>
            <a:avLst/>
            <a:gdLst>
              <a:gd name="connsiteX0" fmla="*/ 5683250 w 5683254"/>
              <a:gd name="connsiteY0" fmla="*/ 5110163 h 5110167"/>
              <a:gd name="connsiteX1" fmla="*/ 5683254 w 5683254"/>
              <a:gd name="connsiteY1" fmla="*/ 5110163 h 5110167"/>
              <a:gd name="connsiteX2" fmla="*/ 5683254 w 5683254"/>
              <a:gd name="connsiteY2" fmla="*/ 5110167 h 5110167"/>
              <a:gd name="connsiteX3" fmla="*/ 5683250 w 5683254"/>
              <a:gd name="connsiteY3" fmla="*/ 5110167 h 5110167"/>
              <a:gd name="connsiteX4" fmla="*/ 0 w 5683254"/>
              <a:gd name="connsiteY4" fmla="*/ 0 h 5110167"/>
              <a:gd name="connsiteX5" fmla="*/ 5683250 w 5683254"/>
              <a:gd name="connsiteY5" fmla="*/ 0 h 5110167"/>
              <a:gd name="connsiteX6" fmla="*/ 5683250 w 5683254"/>
              <a:gd name="connsiteY6" fmla="*/ 5110163 h 5110167"/>
              <a:gd name="connsiteX7" fmla="*/ 0 w 5683254"/>
              <a:gd name="connsiteY7" fmla="*/ 5110163 h 5110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83254" h="5110167">
                <a:moveTo>
                  <a:pt x="5683250" y="5110163"/>
                </a:moveTo>
                <a:lnTo>
                  <a:pt x="5683254" y="5110163"/>
                </a:lnTo>
                <a:lnTo>
                  <a:pt x="5683254" y="5110167"/>
                </a:lnTo>
                <a:lnTo>
                  <a:pt x="5683250" y="5110167"/>
                </a:lnTo>
                <a:close/>
                <a:moveTo>
                  <a:pt x="0" y="0"/>
                </a:moveTo>
                <a:lnTo>
                  <a:pt x="5683250" y="0"/>
                </a:lnTo>
                <a:lnTo>
                  <a:pt x="5683250" y="5110163"/>
                </a:lnTo>
                <a:lnTo>
                  <a:pt x="0" y="5110163"/>
                </a:lnTo>
                <a:close/>
              </a:path>
            </a:pathLst>
          </a:custGeom>
          <a:noFill/>
          <a:ln/>
          <a:extLst>
            <a:ext uri="{909E8E84-426E-40DD-AFC4-6F175D3DCCD1}">
              <a14:hiddenFill xmlns:a14="http://schemas.microsoft.com/office/drawing/2010/main">
                <a:solidFill>
                  <a:srgbClr val="FFFFFF"/>
                </a:solidFill>
              </a14:hiddenFill>
            </a:ext>
          </a:extLst>
        </p:spPr>
        <p:txBody>
          <a:bodyPr wrap="square" lIns="0" tIns="0" rIns="0" bIns="0" anchor="t">
            <a:noAutofit/>
          </a:bodyPr>
          <a:lstStyle>
            <a:lvl1pPr marL="0" indent="0" algn="l" defTabSz="914400" rtl="0" eaLnBrk="1" latinLnBrk="0" hangingPunct="1">
              <a:lnSpc>
                <a:spcPct val="100000"/>
              </a:lnSpc>
              <a:spcBef>
                <a:spcPts val="0"/>
              </a:spcBef>
              <a:buFontTx/>
              <a:buNone/>
              <a:defRPr sz="2200"/>
            </a:lvl1pPr>
          </a:lstStyle>
          <a:p>
            <a:r>
              <a:rPr lang="nl-NL" dirty="0"/>
              <a:t>[Afbeelding]</a:t>
            </a:r>
          </a:p>
        </p:txBody>
      </p:sp>
      <p:sp>
        <p:nvSpPr>
          <p:cNvPr id="20" name="Instructie 8 (JU-Free)">
            <a:extLst>
              <a:ext uri="{FF2B5EF4-FFF2-40B4-BE49-F238E27FC236}">
                <a16:creationId xmlns:a16="http://schemas.microsoft.com/office/drawing/2014/main" id="{FF70ACFE-DBFD-E25B-C929-D3B22BD285E5}"/>
              </a:ext>
              <a:ext uri="{C183D7F6-B498-43B3-948B-1728B52AA6E4}">
                <adec:decorative xmlns:adec="http://schemas.microsoft.com/office/drawing/2017/decorative" val="1"/>
              </a:ext>
            </a:extLst>
          </p:cNvPr>
          <p:cNvSpPr>
            <a:spLocks noGrp="1"/>
          </p:cNvSpPr>
          <p:nvPr>
            <p:ph type="body" sz="quarter" idx="14" hasCustomPrompt="1"/>
          </p:nvPr>
        </p:nvSpPr>
        <p:spPr bwMode="gray">
          <a:xfrm>
            <a:off x="-2160000" y="-2"/>
            <a:ext cx="2052000" cy="4248000"/>
          </a:xfrm>
          <a:solidFill>
            <a:srgbClr val="FFFFFF"/>
          </a:solidFill>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lvl="0"/>
            <a:r>
              <a:rPr lang="nl-NL" dirty="0"/>
              <a:t>Voeg je een foto in dan komt deze automatisch achter de oranje driehoek (rechtsonder).</a:t>
            </a:r>
            <a:br>
              <a:rPr lang="nl-NL" dirty="0"/>
            </a:br>
            <a:r>
              <a:rPr lang="nl-NL" dirty="0"/>
              <a:t>Wil je later de foto wijzigen, verwijder dan eerst de foto en klik dan in het lint hierboven op Start | Opnieuw instellen. Voeg daarna een nieuwe foto in. Zo komt de foto automatisch weer achter de vorm. </a:t>
            </a:r>
            <a:br>
              <a:rPr lang="nl-NL" dirty="0"/>
            </a:br>
            <a:r>
              <a:rPr lang="nl-NL" dirty="0"/>
              <a:t>Kies niet voor de optie Afbeelding wijzigen, want dan zal PowerPoint de foto in een ander formaat en op een andere positie plaatsen. Opnieuw instellen zal het beeld vervormen.</a:t>
            </a:r>
            <a:br>
              <a:rPr lang="nl-NL" dirty="0"/>
            </a:br>
            <a:br>
              <a:rPr lang="nl-NL" dirty="0"/>
            </a:br>
            <a:br>
              <a:rPr lang="nl-NL" dirty="0"/>
            </a:br>
            <a:br>
              <a:rPr lang="nl-NL" dirty="0"/>
            </a:br>
            <a:br>
              <a:rPr lang="nl-NL" dirty="0"/>
            </a:br>
            <a:br>
              <a:rPr lang="nl-NL" dirty="0"/>
            </a:br>
            <a:br>
              <a:rPr lang="nl-NL" dirty="0"/>
            </a:br>
            <a:r>
              <a:rPr lang="nl-NL" dirty="0"/>
              <a:t>Deze uitleg wordt niet geprint of getoond in de presentatie. Om deze uitleg te verwijderen: klik op de rand van het frame en de rand van de afbeelding, en kies delete.</a:t>
            </a:r>
          </a:p>
          <a:p>
            <a:pPr lvl="4"/>
            <a:endParaRPr lang="nl-NL" dirty="0"/>
          </a:p>
        </p:txBody>
      </p:sp>
      <p:sp>
        <p:nvSpPr>
          <p:cNvPr id="21" name="Instructie 9 (JU-Free)">
            <a:extLst>
              <a:ext uri="{FF2B5EF4-FFF2-40B4-BE49-F238E27FC236}">
                <a16:creationId xmlns:a16="http://schemas.microsoft.com/office/drawing/2014/main" id="{0F4C4B49-88C9-4952-C7B6-32370F0F6637}"/>
              </a:ext>
              <a:ext uri="{C183D7F6-B498-43B3-948B-1728B52AA6E4}">
                <adec:decorative xmlns:adec="http://schemas.microsoft.com/office/drawing/2017/decorative" val="1"/>
              </a:ext>
            </a:extLst>
          </p:cNvPr>
          <p:cNvSpPr>
            <a:spLocks noGrp="1" noChangeAspect="1"/>
          </p:cNvSpPr>
          <p:nvPr>
            <p:ph type="body" sz="quarter" idx="15" hasCustomPrompt="1"/>
          </p:nvPr>
        </p:nvSpPr>
        <p:spPr bwMode="gray">
          <a:xfrm>
            <a:off x="-2004896" y="2462683"/>
            <a:ext cx="1465333" cy="756000"/>
          </a:xfrm>
          <a:blipFill>
            <a:blip r:embed="rId5"/>
            <a:stretch>
              <a:fillRect/>
            </a:stretch>
          </a:blipFill>
          <a:ln w="0" cap="flat" cmpd="sng" algn="ctr">
            <a:noFill/>
            <a:prstDash val="solid"/>
            <a:round/>
            <a:headEnd type="none" w="med" len="med"/>
            <a:tailEnd type="none" w="med" len="med"/>
          </a:ln>
        </p:spPr>
        <p:txBody>
          <a:bodyPr/>
          <a:lstStyle>
            <a:lvl1pPr marL="0" indent="0">
              <a:lnSpc>
                <a:spcPct val="99000"/>
              </a:lnSpc>
              <a:buNone/>
              <a:defRPr sz="330" b="0">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a:t> </a:t>
            </a:r>
            <a:endParaRPr lang="nl-NL" dirty="0"/>
          </a:p>
        </p:txBody>
      </p:sp>
      <p:sp>
        <p:nvSpPr>
          <p:cNvPr id="22" name="Frame 10 (JU-Free)">
            <a:extLst>
              <a:ext uri="{FF2B5EF4-FFF2-40B4-BE49-F238E27FC236}">
                <a16:creationId xmlns:a16="http://schemas.microsoft.com/office/drawing/2014/main" id="{4E21612C-3379-86B7-6414-2FD3DD3A5380}"/>
              </a:ext>
              <a:ext uri="{C183D7F6-B498-43B3-948B-1728B52AA6E4}">
                <adec:decorative xmlns:adec="http://schemas.microsoft.com/office/drawing/2017/decorative" val="1"/>
              </a:ext>
            </a:extLst>
          </p:cNvPr>
          <p:cNvSpPr>
            <a:spLocks noGrp="1"/>
          </p:cNvSpPr>
          <p:nvPr>
            <p:ph type="body" sz="quarter" idx="11" hasCustomPrompt="1"/>
          </p:nvPr>
        </p:nvSpPr>
        <p:spPr bwMode="gray">
          <a:xfrm>
            <a:off x="11006138" y="5483225"/>
            <a:ext cx="868363" cy="1057275"/>
          </a:xfrm>
          <a:custGeom>
            <a:avLst/>
            <a:gdLst>
              <a:gd name="connsiteX0" fmla="*/ 868363 w 868363"/>
              <a:gd name="connsiteY0" fmla="*/ 0 h 1057275"/>
              <a:gd name="connsiteX1" fmla="*/ 868363 w 868363"/>
              <a:gd name="connsiteY1" fmla="*/ 1057275 h 1057275"/>
              <a:gd name="connsiteX2" fmla="*/ 0 w 868363"/>
              <a:gd name="connsiteY2" fmla="*/ 1057275 h 1057275"/>
            </a:gdLst>
            <a:ahLst/>
            <a:cxnLst>
              <a:cxn ang="0">
                <a:pos x="connsiteX0" y="connsiteY0"/>
              </a:cxn>
              <a:cxn ang="0">
                <a:pos x="connsiteX1" y="connsiteY1"/>
              </a:cxn>
              <a:cxn ang="0">
                <a:pos x="connsiteX2" y="connsiteY2"/>
              </a:cxn>
            </a:cxnLst>
            <a:rect l="l" t="t" r="r" b="b"/>
            <a:pathLst>
              <a:path w="868363" h="1057275">
                <a:moveTo>
                  <a:pt x="868363" y="0"/>
                </a:moveTo>
                <a:lnTo>
                  <a:pt x="868363" y="1057275"/>
                </a:lnTo>
                <a:lnTo>
                  <a:pt x="0" y="1057275"/>
                </a:lnTo>
                <a:close/>
              </a:path>
            </a:pathLst>
          </a:custGeom>
          <a:solidFill>
            <a:srgbClr val="F28C00"/>
          </a:solid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90000"/>
              </a:lnSpc>
              <a:buFontTx/>
              <a:buNone/>
              <a:defRPr sz="330">
                <a:latin typeface="Arial" panose="020B0604020202020204" pitchFamily="34" charset="0"/>
              </a:defRPr>
            </a:lvl1pPr>
            <a:lvl2pPr marL="0" indent="0" algn="l" defTabSz="914400" rtl="0" eaLnBrk="1" latinLnBrk="0" hangingPunct="1">
              <a:lnSpc>
                <a:spcPct val="90000"/>
              </a:lnSpc>
              <a:buFontTx/>
              <a:buNone/>
              <a:defRPr sz="2800"/>
            </a:lvl2pPr>
            <a:lvl3pPr marL="0" indent="0" algn="l" defTabSz="914400" rtl="0" eaLnBrk="1" latinLnBrk="0" hangingPunct="1">
              <a:lnSpc>
                <a:spcPct val="90000"/>
              </a:lnSpc>
              <a:buFontTx/>
              <a:buNone/>
              <a:defRPr sz="2800"/>
            </a:lvl3pPr>
            <a:lvl4pPr marL="0" indent="0" algn="l" defTabSz="914400" rtl="0" eaLnBrk="1" latinLnBrk="0" hangingPunct="1">
              <a:lnSpc>
                <a:spcPct val="90000"/>
              </a:lnSpc>
              <a:buFontTx/>
              <a:buNone/>
              <a:defRPr sz="2800"/>
            </a:lvl4pPr>
            <a:lvl5pPr marL="0" indent="0" algn="l" defTabSz="914400" rtl="0" eaLnBrk="1" latinLnBrk="0" hangingPunct="1">
              <a:lnSpc>
                <a:spcPct val="90000"/>
              </a:lnSpc>
              <a:buFontTx/>
              <a:buNone/>
              <a:defRPr sz="2800"/>
            </a:lvl5pPr>
          </a:lstStyle>
          <a:p>
            <a:pPr lvl="0"/>
            <a:r>
              <a:rPr lang="nl-NL"/>
              <a:t> </a:t>
            </a:r>
            <a:endParaRPr lang="en-GB"/>
          </a:p>
        </p:txBody>
      </p:sp>
    </p:spTree>
    <p:extLst>
      <p:ext uri="{BB962C8B-B14F-4D97-AF65-F5344CB8AC3E}">
        <p14:creationId xmlns:p14="http://schemas.microsoft.com/office/powerpoint/2010/main" val="91319525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el, tekst en vorm (kop 2)]">
    <p:spTree>
      <p:nvGrpSpPr>
        <p:cNvPr id="1" name=""/>
        <p:cNvGrpSpPr/>
        <p:nvPr/>
      </p:nvGrpSpPr>
      <p:grpSpPr>
        <a:xfrm>
          <a:off x="0" y="0"/>
          <a:ext cx="0" cy="0"/>
          <a:chOff x="0" y="0"/>
          <a:chExt cx="0" cy="0"/>
        </a:xfrm>
      </p:grpSpPr>
      <p:sp>
        <p:nvSpPr>
          <p:cNvPr id="8" name="Frame 1">
            <a:extLst>
              <a:ext uri="{FF2B5EF4-FFF2-40B4-BE49-F238E27FC236}">
                <a16:creationId xmlns:a16="http://schemas.microsoft.com/office/drawing/2014/main" id="{CDA3D972-525D-E1B2-4412-1CF5D40B71B6}"/>
              </a:ext>
            </a:extLst>
          </p:cNvPr>
          <p:cNvSpPr>
            <a:spLocks noSelect="1"/>
          </p:cNvSpPr>
          <p:nvPr userDrawn="1"/>
        </p:nvSpPr>
        <p:spPr bwMode="gray">
          <a:xfrm>
            <a:off x="8148638" y="1206500"/>
            <a:ext cx="3725863" cy="4876800"/>
          </a:xfrm>
          <a:custGeom>
            <a:avLst/>
            <a:gdLst>
              <a:gd name="T0" fmla="*/ 0 w 11735"/>
              <a:gd name="T1" fmla="*/ 0 h 15360"/>
              <a:gd name="T2" fmla="*/ 0 w 11735"/>
              <a:gd name="T3" fmla="*/ 12360 h 15360"/>
              <a:gd name="T4" fmla="*/ 3001 w 11735"/>
              <a:gd name="T5" fmla="*/ 15360 h 15360"/>
              <a:gd name="T6" fmla="*/ 11735 w 11735"/>
              <a:gd name="T7" fmla="*/ 15360 h 15360"/>
              <a:gd name="T8" fmla="*/ 11735 w 11735"/>
              <a:gd name="T9" fmla="*/ 0 h 15360"/>
              <a:gd name="T10" fmla="*/ 0 w 11735"/>
              <a:gd name="T11" fmla="*/ 0 h 15360"/>
            </a:gdLst>
            <a:ahLst/>
            <a:cxnLst>
              <a:cxn ang="0">
                <a:pos x="T0" y="T1"/>
              </a:cxn>
              <a:cxn ang="0">
                <a:pos x="T2" y="T3"/>
              </a:cxn>
              <a:cxn ang="0">
                <a:pos x="T4" y="T5"/>
              </a:cxn>
              <a:cxn ang="0">
                <a:pos x="T6" y="T7"/>
              </a:cxn>
              <a:cxn ang="0">
                <a:pos x="T8" y="T9"/>
              </a:cxn>
              <a:cxn ang="0">
                <a:pos x="T10" y="T11"/>
              </a:cxn>
            </a:cxnLst>
            <a:rect l="0" t="0" r="r" b="b"/>
            <a:pathLst>
              <a:path w="11735" h="15360">
                <a:moveTo>
                  <a:pt x="0" y="0"/>
                </a:moveTo>
                <a:cubicBezTo>
                  <a:pt x="0" y="12360"/>
                  <a:pt x="0" y="12360"/>
                  <a:pt x="0" y="12360"/>
                </a:cubicBezTo>
                <a:cubicBezTo>
                  <a:pt x="0" y="14017"/>
                  <a:pt x="1344" y="15360"/>
                  <a:pt x="3001" y="15360"/>
                </a:cubicBezTo>
                <a:cubicBezTo>
                  <a:pt x="11735" y="15360"/>
                  <a:pt x="11735" y="15360"/>
                  <a:pt x="11735" y="15360"/>
                </a:cubicBezTo>
                <a:cubicBezTo>
                  <a:pt x="11735" y="0"/>
                  <a:pt x="11735" y="0"/>
                  <a:pt x="11735" y="0"/>
                </a:cubicBezTo>
                <a:lnTo>
                  <a:pt x="0" y="0"/>
                </a:lnTo>
                <a:close/>
              </a:path>
            </a:pathLst>
          </a:custGeom>
          <a:solidFill>
            <a:srgbClr val="FBDDB3"/>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9" name="Frame 2">
            <a:extLst>
              <a:ext uri="{FF2B5EF4-FFF2-40B4-BE49-F238E27FC236}">
                <a16:creationId xmlns:a16="http://schemas.microsoft.com/office/drawing/2014/main" id="{49BEE973-3132-BB28-F338-45016063F9DC}"/>
              </a:ext>
            </a:extLst>
          </p:cNvPr>
          <p:cNvSpPr>
            <a:spLocks noSelect="1"/>
          </p:cNvSpPr>
          <p:nvPr userDrawn="1"/>
        </p:nvSpPr>
        <p:spPr bwMode="gray">
          <a:xfrm>
            <a:off x="11366500" y="5487988"/>
            <a:ext cx="487363" cy="595313"/>
          </a:xfrm>
          <a:custGeom>
            <a:avLst/>
            <a:gdLst>
              <a:gd name="T0" fmla="*/ 0 w 307"/>
              <a:gd name="T1" fmla="*/ 375 h 375"/>
              <a:gd name="T2" fmla="*/ 307 w 307"/>
              <a:gd name="T3" fmla="*/ 375 h 375"/>
              <a:gd name="T4" fmla="*/ 307 w 307"/>
              <a:gd name="T5" fmla="*/ 0 h 375"/>
              <a:gd name="T6" fmla="*/ 0 w 307"/>
              <a:gd name="T7" fmla="*/ 375 h 375"/>
            </a:gdLst>
            <a:ahLst/>
            <a:cxnLst>
              <a:cxn ang="0">
                <a:pos x="T0" y="T1"/>
              </a:cxn>
              <a:cxn ang="0">
                <a:pos x="T2" y="T3"/>
              </a:cxn>
              <a:cxn ang="0">
                <a:pos x="T4" y="T5"/>
              </a:cxn>
              <a:cxn ang="0">
                <a:pos x="T6" y="T7"/>
              </a:cxn>
            </a:cxnLst>
            <a:rect l="0" t="0" r="r" b="b"/>
            <a:pathLst>
              <a:path w="307" h="375">
                <a:moveTo>
                  <a:pt x="0" y="375"/>
                </a:moveTo>
                <a:lnTo>
                  <a:pt x="307" y="375"/>
                </a:lnTo>
                <a:lnTo>
                  <a:pt x="307" y="0"/>
                </a:lnTo>
                <a:lnTo>
                  <a:pt x="0" y="375"/>
                </a:lnTo>
                <a:close/>
              </a:path>
            </a:pathLst>
          </a:custGeom>
          <a:solidFill>
            <a:srgbClr val="F28C00"/>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2" name="Titel 3 (JU-Free)">
            <a:extLst>
              <a:ext uri="{FF2B5EF4-FFF2-40B4-BE49-F238E27FC236}">
                <a16:creationId xmlns:a16="http://schemas.microsoft.com/office/drawing/2014/main" id="{03AF7F00-9C74-D76B-10A8-7743D5E80DB3}"/>
              </a:ext>
            </a:extLst>
          </p:cNvPr>
          <p:cNvSpPr>
            <a:spLocks noGrp="1"/>
          </p:cNvSpPr>
          <p:nvPr>
            <p:ph type="title" idx="19" hasCustomPrompt="1"/>
          </p:nvPr>
        </p:nvSpPr>
        <p:spPr/>
        <p:txBody>
          <a:bodyPr/>
          <a:lstStyle/>
          <a:p>
            <a:r>
              <a:rPr lang="nl-NL"/>
              <a:t>[Titel]</a:t>
            </a:r>
            <a:endParaRPr lang="nl-NL" dirty="0"/>
          </a:p>
        </p:txBody>
      </p:sp>
      <p:sp>
        <p:nvSpPr>
          <p:cNvPr id="5" name="Frame 4  [PHJU] (JU-Free)">
            <a:extLst>
              <a:ext uri="{FF2B5EF4-FFF2-40B4-BE49-F238E27FC236}">
                <a16:creationId xmlns:a16="http://schemas.microsoft.com/office/drawing/2014/main" id="{EDDA330C-7F55-7F74-BDD7-32089A27E911}"/>
              </a:ext>
            </a:extLst>
          </p:cNvPr>
          <p:cNvSpPr>
            <a:spLocks noGrp="1"/>
          </p:cNvSpPr>
          <p:nvPr>
            <p:ph type="body" sz="quarter" idx="18" hasCustomPrompt="1"/>
          </p:nvPr>
        </p:nvSpPr>
        <p:spPr bwMode="gray">
          <a:xfrm>
            <a:off x="317500" y="1651000"/>
            <a:ext cx="7366000" cy="4432300"/>
          </a:xfrm>
        </p:spPr>
        <p:txBody>
          <a:bodyPr/>
          <a:lstStyle/>
          <a:p>
            <a:pPr lvl="0"/>
            <a:r>
              <a:rPr lang="nl-NL" dirty="0"/>
              <a:t>[Tekst]</a:t>
            </a:r>
          </a:p>
        </p:txBody>
      </p:sp>
    </p:spTree>
    <p:extLst>
      <p:ext uri="{BB962C8B-B14F-4D97-AF65-F5344CB8AC3E}">
        <p14:creationId xmlns:p14="http://schemas.microsoft.com/office/powerpoint/2010/main" val="2364376094"/>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el, tekst en foto (kop 2)]">
    <p:spTree>
      <p:nvGrpSpPr>
        <p:cNvPr id="1" name=""/>
        <p:cNvGrpSpPr/>
        <p:nvPr/>
      </p:nvGrpSpPr>
      <p:grpSpPr>
        <a:xfrm>
          <a:off x="0" y="0"/>
          <a:ext cx="0" cy="0"/>
          <a:chOff x="0" y="0"/>
          <a:chExt cx="0" cy="0"/>
        </a:xfrm>
      </p:grpSpPr>
      <p:sp>
        <p:nvSpPr>
          <p:cNvPr id="2" name="Titel 1 (JU-Free)">
            <a:extLst>
              <a:ext uri="{FF2B5EF4-FFF2-40B4-BE49-F238E27FC236}">
                <a16:creationId xmlns:a16="http://schemas.microsoft.com/office/drawing/2014/main" id="{AE42D1E6-5B35-A054-C064-224005FAB725}"/>
              </a:ext>
            </a:extLst>
          </p:cNvPr>
          <p:cNvSpPr>
            <a:spLocks noGrp="1"/>
          </p:cNvSpPr>
          <p:nvPr>
            <p:ph type="title" idx="1001" hasCustomPrompt="1"/>
          </p:nvPr>
        </p:nvSpPr>
        <p:spPr/>
        <p:txBody>
          <a:bodyPr/>
          <a:lstStyle/>
          <a:p>
            <a:r>
              <a:rPr lang="nl-NL"/>
              <a:t>[Titel]</a:t>
            </a:r>
            <a:endParaRPr lang="nl-NL" dirty="0"/>
          </a:p>
        </p:txBody>
      </p:sp>
      <p:sp>
        <p:nvSpPr>
          <p:cNvPr id="10" name="Frame 2  [PHJU] (JU-Free)">
            <a:extLst>
              <a:ext uri="{FF2B5EF4-FFF2-40B4-BE49-F238E27FC236}">
                <a16:creationId xmlns:a16="http://schemas.microsoft.com/office/drawing/2014/main" id="{1D4EBF25-0F8A-8E6E-D007-AF2F82AB47A3}"/>
              </a:ext>
            </a:extLst>
          </p:cNvPr>
          <p:cNvSpPr>
            <a:spLocks noGrp="1"/>
          </p:cNvSpPr>
          <p:nvPr>
            <p:ph type="body" sz="quarter" idx="18" hasCustomPrompt="1"/>
          </p:nvPr>
        </p:nvSpPr>
        <p:spPr bwMode="gray">
          <a:xfrm>
            <a:off x="317500" y="1651000"/>
            <a:ext cx="7366000" cy="4432300"/>
          </a:xfrm>
        </p:spPr>
        <p:txBody>
          <a:bodyPr/>
          <a:lstStyle/>
          <a:p>
            <a:pPr lvl="0"/>
            <a:r>
              <a:rPr lang="nl-NL"/>
              <a:t>[Tekst]</a:t>
            </a:r>
            <a:endParaRPr lang="nl-NL" dirty="0"/>
          </a:p>
        </p:txBody>
      </p:sp>
      <p:sp>
        <p:nvSpPr>
          <p:cNvPr id="4" name="Picture_placeholder(a) JU 3 (JU-Free)">
            <a:extLst>
              <a:ext uri="{FF2B5EF4-FFF2-40B4-BE49-F238E27FC236}">
                <a16:creationId xmlns:a16="http://schemas.microsoft.com/office/drawing/2014/main" id="{C09BE633-F89D-BC56-3283-CE1DFF09E252}"/>
              </a:ext>
            </a:extLst>
          </p:cNvPr>
          <p:cNvSpPr>
            <a:spLocks noGrp="1"/>
          </p:cNvSpPr>
          <p:nvPr>
            <p:ph type="pic" sz="quarter" idx="10" hasCustomPrompt="1"/>
          </p:nvPr>
        </p:nvSpPr>
        <p:spPr bwMode="gray">
          <a:xfrm>
            <a:off x="8148638" y="1206500"/>
            <a:ext cx="3702054" cy="4876804"/>
          </a:xfrm>
          <a:custGeom>
            <a:avLst/>
            <a:gdLst>
              <a:gd name="connsiteX0" fmla="*/ 3702050 w 3702054"/>
              <a:gd name="connsiteY0" fmla="*/ 4876800 h 4876804"/>
              <a:gd name="connsiteX1" fmla="*/ 3702054 w 3702054"/>
              <a:gd name="connsiteY1" fmla="*/ 4876800 h 4876804"/>
              <a:gd name="connsiteX2" fmla="*/ 3702054 w 3702054"/>
              <a:gd name="connsiteY2" fmla="*/ 4876804 h 4876804"/>
              <a:gd name="connsiteX3" fmla="*/ 3702050 w 3702054"/>
              <a:gd name="connsiteY3" fmla="*/ 4876804 h 4876804"/>
              <a:gd name="connsiteX4" fmla="*/ 0 w 3702054"/>
              <a:gd name="connsiteY4" fmla="*/ 0 h 4876804"/>
              <a:gd name="connsiteX5" fmla="*/ 3702050 w 3702054"/>
              <a:gd name="connsiteY5" fmla="*/ 0 h 4876804"/>
              <a:gd name="connsiteX6" fmla="*/ 3702050 w 3702054"/>
              <a:gd name="connsiteY6" fmla="*/ 1191 h 4876804"/>
              <a:gd name="connsiteX7" fmla="*/ 3702050 w 3702054"/>
              <a:gd name="connsiteY7" fmla="*/ 9525 h 4876804"/>
              <a:gd name="connsiteX8" fmla="*/ 3702050 w 3702054"/>
              <a:gd name="connsiteY8" fmla="*/ 32147 h 4876804"/>
              <a:gd name="connsiteX9" fmla="*/ 3702050 w 3702054"/>
              <a:gd name="connsiteY9" fmla="*/ 76200 h 4876804"/>
              <a:gd name="connsiteX10" fmla="*/ 3702050 w 3702054"/>
              <a:gd name="connsiteY10" fmla="*/ 148828 h 4876804"/>
              <a:gd name="connsiteX11" fmla="*/ 3702050 w 3702054"/>
              <a:gd name="connsiteY11" fmla="*/ 198090 h 4876804"/>
              <a:gd name="connsiteX12" fmla="*/ 3702050 w 3702054"/>
              <a:gd name="connsiteY12" fmla="*/ 257175 h 4876804"/>
              <a:gd name="connsiteX13" fmla="*/ 3702050 w 3702054"/>
              <a:gd name="connsiteY13" fmla="*/ 326976 h 4876804"/>
              <a:gd name="connsiteX14" fmla="*/ 3702050 w 3702054"/>
              <a:gd name="connsiteY14" fmla="*/ 408384 h 4876804"/>
              <a:gd name="connsiteX15" fmla="*/ 3702050 w 3702054"/>
              <a:gd name="connsiteY15" fmla="*/ 502295 h 4876804"/>
              <a:gd name="connsiteX16" fmla="*/ 3702050 w 3702054"/>
              <a:gd name="connsiteY16" fmla="*/ 609600 h 4876804"/>
              <a:gd name="connsiteX17" fmla="*/ 3702050 w 3702054"/>
              <a:gd name="connsiteY17" fmla="*/ 731193 h 4876804"/>
              <a:gd name="connsiteX18" fmla="*/ 3702050 w 3702054"/>
              <a:gd name="connsiteY18" fmla="*/ 867966 h 4876804"/>
              <a:gd name="connsiteX19" fmla="*/ 3702050 w 3702054"/>
              <a:gd name="connsiteY19" fmla="*/ 1020812 h 4876804"/>
              <a:gd name="connsiteX20" fmla="*/ 3702050 w 3702054"/>
              <a:gd name="connsiteY20" fmla="*/ 1190625 h 4876804"/>
              <a:gd name="connsiteX21" fmla="*/ 3702050 w 3702054"/>
              <a:gd name="connsiteY21" fmla="*/ 1378297 h 4876804"/>
              <a:gd name="connsiteX22" fmla="*/ 3702050 w 3702054"/>
              <a:gd name="connsiteY22" fmla="*/ 1584722 h 4876804"/>
              <a:gd name="connsiteX23" fmla="*/ 3702050 w 3702054"/>
              <a:gd name="connsiteY23" fmla="*/ 1810792 h 4876804"/>
              <a:gd name="connsiteX24" fmla="*/ 3702050 w 3702054"/>
              <a:gd name="connsiteY24" fmla="*/ 2057400 h 4876804"/>
              <a:gd name="connsiteX25" fmla="*/ 3702050 w 3702054"/>
              <a:gd name="connsiteY25" fmla="*/ 2325440 h 4876804"/>
              <a:gd name="connsiteX26" fmla="*/ 3702050 w 3702054"/>
              <a:gd name="connsiteY26" fmla="*/ 2615803 h 4876804"/>
              <a:gd name="connsiteX27" fmla="*/ 3702050 w 3702054"/>
              <a:gd name="connsiteY27" fmla="*/ 2929384 h 4876804"/>
              <a:gd name="connsiteX28" fmla="*/ 3702050 w 3702054"/>
              <a:gd name="connsiteY28" fmla="*/ 3267075 h 4876804"/>
              <a:gd name="connsiteX29" fmla="*/ 3702050 w 3702054"/>
              <a:gd name="connsiteY29" fmla="*/ 3629769 h 4876804"/>
              <a:gd name="connsiteX30" fmla="*/ 3702050 w 3702054"/>
              <a:gd name="connsiteY30" fmla="*/ 4018360 h 4876804"/>
              <a:gd name="connsiteX31" fmla="*/ 3702050 w 3702054"/>
              <a:gd name="connsiteY31" fmla="*/ 4433739 h 4876804"/>
              <a:gd name="connsiteX32" fmla="*/ 3702050 w 3702054"/>
              <a:gd name="connsiteY32" fmla="*/ 4876800 h 4876804"/>
              <a:gd name="connsiteX33" fmla="*/ 3701377 w 3702054"/>
              <a:gd name="connsiteY33" fmla="*/ 4876800 h 4876804"/>
              <a:gd name="connsiteX34" fmla="*/ 3696668 w 3702054"/>
              <a:gd name="connsiteY34" fmla="*/ 4876800 h 4876804"/>
              <a:gd name="connsiteX35" fmla="*/ 3683886 w 3702054"/>
              <a:gd name="connsiteY35" fmla="*/ 4876800 h 4876804"/>
              <a:gd name="connsiteX36" fmla="*/ 3658995 w 3702054"/>
              <a:gd name="connsiteY36" fmla="*/ 4876800 h 4876804"/>
              <a:gd name="connsiteX37" fmla="*/ 3617959 w 3702054"/>
              <a:gd name="connsiteY37" fmla="*/ 4876800 h 4876804"/>
              <a:gd name="connsiteX38" fmla="*/ 3556740 w 3702054"/>
              <a:gd name="connsiteY38" fmla="*/ 4876800 h 4876804"/>
              <a:gd name="connsiteX39" fmla="*/ 3471303 w 3702054"/>
              <a:gd name="connsiteY39" fmla="*/ 4876800 h 4876804"/>
              <a:gd name="connsiteX40" fmla="*/ 3418241 w 3702054"/>
              <a:gd name="connsiteY40" fmla="*/ 4876800 h 4876804"/>
              <a:gd name="connsiteX41" fmla="*/ 3357611 w 3702054"/>
              <a:gd name="connsiteY41" fmla="*/ 4876800 h 4876804"/>
              <a:gd name="connsiteX42" fmla="*/ 3288909 w 3702054"/>
              <a:gd name="connsiteY42" fmla="*/ 4876800 h 4876804"/>
              <a:gd name="connsiteX43" fmla="*/ 3211629 w 3702054"/>
              <a:gd name="connsiteY43" fmla="*/ 4876800 h 4876804"/>
              <a:gd name="connsiteX44" fmla="*/ 3125267 w 3702054"/>
              <a:gd name="connsiteY44" fmla="*/ 4876800 h 4876804"/>
              <a:gd name="connsiteX45" fmla="*/ 3029318 w 3702054"/>
              <a:gd name="connsiteY45" fmla="*/ 4876800 h 4876804"/>
              <a:gd name="connsiteX46" fmla="*/ 2923279 w 3702054"/>
              <a:gd name="connsiteY46" fmla="*/ 4876800 h 4876804"/>
              <a:gd name="connsiteX47" fmla="*/ 2806644 w 3702054"/>
              <a:gd name="connsiteY47" fmla="*/ 4876800 h 4876804"/>
              <a:gd name="connsiteX48" fmla="*/ 2678909 w 3702054"/>
              <a:gd name="connsiteY48" fmla="*/ 4876800 h 4876804"/>
              <a:gd name="connsiteX49" fmla="*/ 2539570 w 3702054"/>
              <a:gd name="connsiteY49" fmla="*/ 4876800 h 4876804"/>
              <a:gd name="connsiteX50" fmla="*/ 2388121 w 3702054"/>
              <a:gd name="connsiteY50" fmla="*/ 4876800 h 4876804"/>
              <a:gd name="connsiteX51" fmla="*/ 2224058 w 3702054"/>
              <a:gd name="connsiteY51" fmla="*/ 4876800 h 4876804"/>
              <a:gd name="connsiteX52" fmla="*/ 2046878 w 3702054"/>
              <a:gd name="connsiteY52" fmla="*/ 4876800 h 4876804"/>
              <a:gd name="connsiteX53" fmla="*/ 1856074 w 3702054"/>
              <a:gd name="connsiteY53" fmla="*/ 4876800 h 4876804"/>
              <a:gd name="connsiteX54" fmla="*/ 1651143 w 3702054"/>
              <a:gd name="connsiteY54" fmla="*/ 4876800 h 4876804"/>
              <a:gd name="connsiteX55" fmla="*/ 1431581 w 3702054"/>
              <a:gd name="connsiteY55" fmla="*/ 4876800 h 4876804"/>
              <a:gd name="connsiteX56" fmla="*/ 1196881 w 3702054"/>
              <a:gd name="connsiteY56" fmla="*/ 4876800 h 4876804"/>
              <a:gd name="connsiteX57" fmla="*/ 946541 w 3702054"/>
              <a:gd name="connsiteY57" fmla="*/ 4876800 h 4876804"/>
              <a:gd name="connsiteX58" fmla="*/ 0 w 3702054"/>
              <a:gd name="connsiteY58" fmla="*/ 3924300 h 4876804"/>
              <a:gd name="connsiteX59" fmla="*/ 0 w 3702054"/>
              <a:gd name="connsiteY59" fmla="*/ 3923342 h 4876804"/>
              <a:gd name="connsiteX60" fmla="*/ 0 w 3702054"/>
              <a:gd name="connsiteY60" fmla="*/ 3916636 h 4876804"/>
              <a:gd name="connsiteX61" fmla="*/ 0 w 3702054"/>
              <a:gd name="connsiteY61" fmla="*/ 3898432 h 4876804"/>
              <a:gd name="connsiteX62" fmla="*/ 0 w 3702054"/>
              <a:gd name="connsiteY62" fmla="*/ 3862983 h 4876804"/>
              <a:gd name="connsiteX63" fmla="*/ 0 w 3702054"/>
              <a:gd name="connsiteY63" fmla="*/ 3804540 h 4876804"/>
              <a:gd name="connsiteX64" fmla="*/ 0 w 3702054"/>
              <a:gd name="connsiteY64" fmla="*/ 3717355 h 4876804"/>
              <a:gd name="connsiteX65" fmla="*/ 0 w 3702054"/>
              <a:gd name="connsiteY65" fmla="*/ 3661187 h 4876804"/>
              <a:gd name="connsiteX66" fmla="*/ 0 w 3702054"/>
              <a:gd name="connsiteY66" fmla="*/ 3595678 h 4876804"/>
              <a:gd name="connsiteX67" fmla="*/ 0 w 3702054"/>
              <a:gd name="connsiteY67" fmla="*/ 3520110 h 4876804"/>
              <a:gd name="connsiteX68" fmla="*/ 0 w 3702054"/>
              <a:gd name="connsiteY68" fmla="*/ 3433763 h 4876804"/>
              <a:gd name="connsiteX69" fmla="*/ 0 w 3702054"/>
              <a:gd name="connsiteY69" fmla="*/ 3335919 h 4876804"/>
              <a:gd name="connsiteX70" fmla="*/ 0 w 3702054"/>
              <a:gd name="connsiteY70" fmla="*/ 3225859 h 4876804"/>
              <a:gd name="connsiteX71" fmla="*/ 0 w 3702054"/>
              <a:gd name="connsiteY71" fmla="*/ 3102865 h 4876804"/>
              <a:gd name="connsiteX72" fmla="*/ 0 w 3702054"/>
              <a:gd name="connsiteY72" fmla="*/ 2966219 h 4876804"/>
              <a:gd name="connsiteX73" fmla="*/ 0 w 3702054"/>
              <a:gd name="connsiteY73" fmla="*/ 2815202 h 4876804"/>
              <a:gd name="connsiteX74" fmla="*/ 0 w 3702054"/>
              <a:gd name="connsiteY74" fmla="*/ 2649094 h 4876804"/>
              <a:gd name="connsiteX75" fmla="*/ 0 w 3702054"/>
              <a:gd name="connsiteY75" fmla="*/ 2467179 h 4876804"/>
              <a:gd name="connsiteX76" fmla="*/ 0 w 3702054"/>
              <a:gd name="connsiteY76" fmla="*/ 2268736 h 4876804"/>
              <a:gd name="connsiteX77" fmla="*/ 0 w 3702054"/>
              <a:gd name="connsiteY77" fmla="*/ 2053048 h 4876804"/>
              <a:gd name="connsiteX78" fmla="*/ 0 w 3702054"/>
              <a:gd name="connsiteY78" fmla="*/ 1819396 h 4876804"/>
              <a:gd name="connsiteX79" fmla="*/ 0 w 3702054"/>
              <a:gd name="connsiteY79" fmla="*/ 1567061 h 4876804"/>
              <a:gd name="connsiteX80" fmla="*/ 0 w 3702054"/>
              <a:gd name="connsiteY80" fmla="*/ 1295326 h 4876804"/>
              <a:gd name="connsiteX81" fmla="*/ 0 w 3702054"/>
              <a:gd name="connsiteY81" fmla="*/ 1003470 h 4876804"/>
              <a:gd name="connsiteX82" fmla="*/ 0 w 3702054"/>
              <a:gd name="connsiteY82" fmla="*/ 690777 h 4876804"/>
              <a:gd name="connsiteX83" fmla="*/ 0 w 3702054"/>
              <a:gd name="connsiteY83" fmla="*/ 356526 h 4876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702054" h="4876804">
                <a:moveTo>
                  <a:pt x="3702050" y="4876800"/>
                </a:moveTo>
                <a:lnTo>
                  <a:pt x="3702054" y="4876800"/>
                </a:lnTo>
                <a:lnTo>
                  <a:pt x="3702054" y="4876804"/>
                </a:lnTo>
                <a:lnTo>
                  <a:pt x="3702050" y="4876804"/>
                </a:lnTo>
                <a:close/>
                <a:moveTo>
                  <a:pt x="0" y="0"/>
                </a:moveTo>
                <a:lnTo>
                  <a:pt x="3702050" y="0"/>
                </a:lnTo>
                <a:lnTo>
                  <a:pt x="3702050" y="1191"/>
                </a:lnTo>
                <a:lnTo>
                  <a:pt x="3702050" y="9525"/>
                </a:lnTo>
                <a:lnTo>
                  <a:pt x="3702050" y="32147"/>
                </a:lnTo>
                <a:lnTo>
                  <a:pt x="3702050" y="76200"/>
                </a:lnTo>
                <a:lnTo>
                  <a:pt x="3702050" y="148828"/>
                </a:lnTo>
                <a:lnTo>
                  <a:pt x="3702050" y="198090"/>
                </a:lnTo>
                <a:lnTo>
                  <a:pt x="3702050" y="257175"/>
                </a:lnTo>
                <a:lnTo>
                  <a:pt x="3702050" y="326976"/>
                </a:lnTo>
                <a:lnTo>
                  <a:pt x="3702050" y="408384"/>
                </a:lnTo>
                <a:lnTo>
                  <a:pt x="3702050" y="502295"/>
                </a:lnTo>
                <a:lnTo>
                  <a:pt x="3702050" y="609600"/>
                </a:lnTo>
                <a:lnTo>
                  <a:pt x="3702050" y="731193"/>
                </a:lnTo>
                <a:lnTo>
                  <a:pt x="3702050" y="867966"/>
                </a:lnTo>
                <a:lnTo>
                  <a:pt x="3702050" y="1020812"/>
                </a:lnTo>
                <a:lnTo>
                  <a:pt x="3702050" y="1190625"/>
                </a:lnTo>
                <a:lnTo>
                  <a:pt x="3702050" y="1378297"/>
                </a:lnTo>
                <a:lnTo>
                  <a:pt x="3702050" y="1584722"/>
                </a:lnTo>
                <a:lnTo>
                  <a:pt x="3702050" y="1810792"/>
                </a:lnTo>
                <a:lnTo>
                  <a:pt x="3702050" y="2057400"/>
                </a:lnTo>
                <a:lnTo>
                  <a:pt x="3702050" y="2325440"/>
                </a:lnTo>
                <a:lnTo>
                  <a:pt x="3702050" y="2615803"/>
                </a:lnTo>
                <a:lnTo>
                  <a:pt x="3702050" y="2929384"/>
                </a:lnTo>
                <a:lnTo>
                  <a:pt x="3702050" y="3267075"/>
                </a:lnTo>
                <a:lnTo>
                  <a:pt x="3702050" y="3629769"/>
                </a:lnTo>
                <a:lnTo>
                  <a:pt x="3702050" y="4018360"/>
                </a:lnTo>
                <a:lnTo>
                  <a:pt x="3702050" y="4433739"/>
                </a:lnTo>
                <a:lnTo>
                  <a:pt x="3702050" y="4876800"/>
                </a:lnTo>
                <a:lnTo>
                  <a:pt x="3701377" y="4876800"/>
                </a:lnTo>
                <a:lnTo>
                  <a:pt x="3696668" y="4876800"/>
                </a:lnTo>
                <a:lnTo>
                  <a:pt x="3683886" y="4876800"/>
                </a:lnTo>
                <a:lnTo>
                  <a:pt x="3658995" y="4876800"/>
                </a:lnTo>
                <a:lnTo>
                  <a:pt x="3617959" y="4876800"/>
                </a:lnTo>
                <a:lnTo>
                  <a:pt x="3556740" y="4876800"/>
                </a:lnTo>
                <a:lnTo>
                  <a:pt x="3471303" y="4876800"/>
                </a:lnTo>
                <a:lnTo>
                  <a:pt x="3418241" y="4876800"/>
                </a:lnTo>
                <a:lnTo>
                  <a:pt x="3357611" y="4876800"/>
                </a:lnTo>
                <a:lnTo>
                  <a:pt x="3288909" y="4876800"/>
                </a:lnTo>
                <a:lnTo>
                  <a:pt x="3211629" y="4876800"/>
                </a:lnTo>
                <a:lnTo>
                  <a:pt x="3125267" y="4876800"/>
                </a:lnTo>
                <a:lnTo>
                  <a:pt x="3029318" y="4876800"/>
                </a:lnTo>
                <a:lnTo>
                  <a:pt x="2923279" y="4876800"/>
                </a:lnTo>
                <a:lnTo>
                  <a:pt x="2806644" y="4876800"/>
                </a:lnTo>
                <a:lnTo>
                  <a:pt x="2678909" y="4876800"/>
                </a:lnTo>
                <a:lnTo>
                  <a:pt x="2539570" y="4876800"/>
                </a:lnTo>
                <a:lnTo>
                  <a:pt x="2388121" y="4876800"/>
                </a:lnTo>
                <a:lnTo>
                  <a:pt x="2224058" y="4876800"/>
                </a:lnTo>
                <a:lnTo>
                  <a:pt x="2046878" y="4876800"/>
                </a:lnTo>
                <a:lnTo>
                  <a:pt x="1856074" y="4876800"/>
                </a:lnTo>
                <a:lnTo>
                  <a:pt x="1651143" y="4876800"/>
                </a:lnTo>
                <a:lnTo>
                  <a:pt x="1431581" y="4876800"/>
                </a:lnTo>
                <a:lnTo>
                  <a:pt x="1196881" y="4876800"/>
                </a:lnTo>
                <a:lnTo>
                  <a:pt x="946541" y="4876800"/>
                </a:lnTo>
                <a:cubicBezTo>
                  <a:pt x="424071" y="4876800"/>
                  <a:pt x="0" y="4450398"/>
                  <a:pt x="0" y="3924300"/>
                </a:cubicBezTo>
                <a:lnTo>
                  <a:pt x="0" y="3923342"/>
                </a:lnTo>
                <a:lnTo>
                  <a:pt x="0" y="3916636"/>
                </a:lnTo>
                <a:lnTo>
                  <a:pt x="0" y="3898432"/>
                </a:lnTo>
                <a:lnTo>
                  <a:pt x="0" y="3862983"/>
                </a:lnTo>
                <a:lnTo>
                  <a:pt x="0" y="3804540"/>
                </a:lnTo>
                <a:lnTo>
                  <a:pt x="0" y="3717355"/>
                </a:lnTo>
                <a:lnTo>
                  <a:pt x="0" y="3661187"/>
                </a:lnTo>
                <a:lnTo>
                  <a:pt x="0" y="3595678"/>
                </a:lnTo>
                <a:lnTo>
                  <a:pt x="0" y="3520110"/>
                </a:lnTo>
                <a:lnTo>
                  <a:pt x="0" y="3433763"/>
                </a:lnTo>
                <a:lnTo>
                  <a:pt x="0" y="3335919"/>
                </a:lnTo>
                <a:lnTo>
                  <a:pt x="0" y="3225859"/>
                </a:lnTo>
                <a:lnTo>
                  <a:pt x="0" y="3102865"/>
                </a:lnTo>
                <a:lnTo>
                  <a:pt x="0" y="2966219"/>
                </a:lnTo>
                <a:lnTo>
                  <a:pt x="0" y="2815202"/>
                </a:lnTo>
                <a:lnTo>
                  <a:pt x="0" y="2649094"/>
                </a:lnTo>
                <a:lnTo>
                  <a:pt x="0" y="2467179"/>
                </a:lnTo>
                <a:lnTo>
                  <a:pt x="0" y="2268736"/>
                </a:lnTo>
                <a:lnTo>
                  <a:pt x="0" y="2053048"/>
                </a:lnTo>
                <a:lnTo>
                  <a:pt x="0" y="1819396"/>
                </a:lnTo>
                <a:lnTo>
                  <a:pt x="0" y="1567061"/>
                </a:lnTo>
                <a:lnTo>
                  <a:pt x="0" y="1295326"/>
                </a:lnTo>
                <a:lnTo>
                  <a:pt x="0" y="1003470"/>
                </a:lnTo>
                <a:lnTo>
                  <a:pt x="0" y="690777"/>
                </a:lnTo>
                <a:lnTo>
                  <a:pt x="0" y="356526"/>
                </a:lnTo>
                <a:close/>
              </a:path>
            </a:pathLst>
          </a:custGeom>
          <a:solidFill>
            <a:srgbClr val="FBDDB3"/>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2200"/>
            </a:lvl1pPr>
          </a:lstStyle>
          <a:p>
            <a:r>
              <a:rPr lang="nl-NL"/>
              <a:t>[Afbeelding]</a:t>
            </a:r>
            <a:endParaRPr lang="nl-NL" dirty="0"/>
          </a:p>
        </p:txBody>
      </p:sp>
      <p:sp>
        <p:nvSpPr>
          <p:cNvPr id="13" name="Instructie 4 (JU-Free)">
            <a:extLst>
              <a:ext uri="{FF2B5EF4-FFF2-40B4-BE49-F238E27FC236}">
                <a16:creationId xmlns:a16="http://schemas.microsoft.com/office/drawing/2014/main" id="{98C8E125-92B3-8518-1E1D-D4F58EA2D80C}"/>
              </a:ext>
              <a:ext uri="{C183D7F6-B498-43B3-948B-1728B52AA6E4}">
                <adec:decorative xmlns:adec="http://schemas.microsoft.com/office/drawing/2017/decorative" val="1"/>
              </a:ext>
            </a:extLst>
          </p:cNvPr>
          <p:cNvSpPr>
            <a:spLocks noGrp="1"/>
          </p:cNvSpPr>
          <p:nvPr>
            <p:ph type="body" sz="quarter" idx="14" hasCustomPrompt="1"/>
          </p:nvPr>
        </p:nvSpPr>
        <p:spPr bwMode="gray">
          <a:xfrm>
            <a:off x="-2160000" y="-2"/>
            <a:ext cx="2052000" cy="4248000"/>
          </a:xfrm>
          <a:solidFill>
            <a:srgbClr val="FFFFFF"/>
          </a:solidFill>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lvl="0"/>
            <a:r>
              <a:rPr lang="nl-NL" dirty="0"/>
              <a:t>Voeg je een foto in dan komt deze automatisch achter de oranje driehoek (rechtsonder).</a:t>
            </a:r>
            <a:br>
              <a:rPr lang="nl-NL" dirty="0"/>
            </a:br>
            <a:r>
              <a:rPr lang="nl-NL" dirty="0"/>
              <a:t>Wil je later de foto wijzigen, verwijder dan eerst de foto en klik dan in het lint hierboven op Start | Opnieuw instellen. Voeg daarna een nieuwe foto in. Zo komt de foto automatisch weer achter de vorm. </a:t>
            </a:r>
            <a:br>
              <a:rPr lang="nl-NL" dirty="0"/>
            </a:br>
            <a:r>
              <a:rPr lang="nl-NL" dirty="0"/>
              <a:t>Kies niet voor de optie Afbeelding wijzigen, want dan zal PowerPoint de foto in een ander formaat en op een andere positie plaatsen. Opnieuw instellen zal het beeld vervormen.</a:t>
            </a:r>
            <a:br>
              <a:rPr lang="nl-NL" dirty="0"/>
            </a:br>
            <a:br>
              <a:rPr lang="nl-NL" dirty="0"/>
            </a:br>
            <a:br>
              <a:rPr lang="nl-NL" dirty="0"/>
            </a:br>
            <a:br>
              <a:rPr lang="nl-NL" dirty="0"/>
            </a:br>
            <a:br>
              <a:rPr lang="nl-NL" dirty="0"/>
            </a:br>
            <a:br>
              <a:rPr lang="nl-NL" dirty="0"/>
            </a:br>
            <a:br>
              <a:rPr lang="nl-NL" dirty="0"/>
            </a:br>
            <a:r>
              <a:rPr lang="nl-NL" dirty="0"/>
              <a:t>Deze uitleg wordt niet geprint of getoond in de presentatie. Om deze uitleg te verwijderen: klik op de rand van het frame en de rand van de afbeelding, en kies delete.</a:t>
            </a:r>
          </a:p>
          <a:p>
            <a:pPr lvl="4"/>
            <a:endParaRPr lang="nl-NL" dirty="0"/>
          </a:p>
        </p:txBody>
      </p:sp>
      <p:sp>
        <p:nvSpPr>
          <p:cNvPr id="14" name="Instructie 5 (JU-Free)">
            <a:extLst>
              <a:ext uri="{FF2B5EF4-FFF2-40B4-BE49-F238E27FC236}">
                <a16:creationId xmlns:a16="http://schemas.microsoft.com/office/drawing/2014/main" id="{F20B4D86-D9E3-9B90-4D3C-166BEA9C1003}"/>
              </a:ext>
              <a:ext uri="{C183D7F6-B498-43B3-948B-1728B52AA6E4}">
                <adec:decorative xmlns:adec="http://schemas.microsoft.com/office/drawing/2017/decorative" val="1"/>
              </a:ext>
            </a:extLst>
          </p:cNvPr>
          <p:cNvSpPr>
            <a:spLocks noGrp="1" noChangeAspect="1"/>
          </p:cNvSpPr>
          <p:nvPr>
            <p:ph type="body" sz="quarter" idx="15" hasCustomPrompt="1"/>
          </p:nvPr>
        </p:nvSpPr>
        <p:spPr bwMode="gray">
          <a:xfrm>
            <a:off x="-2004896" y="2462683"/>
            <a:ext cx="1465333" cy="756000"/>
          </a:xfrm>
          <a:blipFill>
            <a:blip r:embed="rId3"/>
            <a:stretch>
              <a:fillRect/>
            </a:stretch>
          </a:blipFill>
          <a:ln w="0" cap="flat" cmpd="sng" algn="ctr">
            <a:noFill/>
            <a:prstDash val="solid"/>
            <a:round/>
            <a:headEnd type="none" w="med" len="med"/>
            <a:tailEnd type="none" w="med" len="med"/>
          </a:ln>
        </p:spPr>
        <p:txBody>
          <a:bodyPr/>
          <a:lstStyle>
            <a:lvl1pPr marL="0" indent="0">
              <a:lnSpc>
                <a:spcPct val="99000"/>
              </a:lnSpc>
              <a:buNone/>
              <a:defRPr sz="330" b="0">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a:t> </a:t>
            </a:r>
            <a:endParaRPr lang="nl-NL" dirty="0"/>
          </a:p>
        </p:txBody>
      </p:sp>
      <p:sp>
        <p:nvSpPr>
          <p:cNvPr id="15" name="Frame 6 {PHJU} (JU-Free)">
            <a:extLst>
              <a:ext uri="{FF2B5EF4-FFF2-40B4-BE49-F238E27FC236}">
                <a16:creationId xmlns:a16="http://schemas.microsoft.com/office/drawing/2014/main" id="{9A5C9407-2FAC-20E1-D6FB-F389E7A04024}"/>
              </a:ext>
              <a:ext uri="{C183D7F6-B498-43B3-948B-1728B52AA6E4}">
                <adec:decorative xmlns:adec="http://schemas.microsoft.com/office/drawing/2017/decorative" val="1"/>
              </a:ext>
            </a:extLst>
          </p:cNvPr>
          <p:cNvSpPr>
            <a:spLocks noGrp="1"/>
          </p:cNvSpPr>
          <p:nvPr>
            <p:ph type="body" idx="1000" hasCustomPrompt="1"/>
            <p:custDataLst>
              <p:custData r:id="rId1"/>
            </p:custDataLst>
          </p:nvPr>
        </p:nvSpPr>
        <p:spPr bwMode="gray">
          <a:xfrm>
            <a:off x="11366500" y="5487988"/>
            <a:ext cx="487363" cy="595313"/>
          </a:xfrm>
          <a:custGeom>
            <a:avLst/>
            <a:gdLst>
              <a:gd name="T0" fmla="*/ 0 w 307"/>
              <a:gd name="T1" fmla="*/ 375 h 375"/>
              <a:gd name="T2" fmla="*/ 307 w 307"/>
              <a:gd name="T3" fmla="*/ 375 h 375"/>
              <a:gd name="T4" fmla="*/ 307 w 307"/>
              <a:gd name="T5" fmla="*/ 0 h 375"/>
              <a:gd name="T6" fmla="*/ 0 w 307"/>
              <a:gd name="T7" fmla="*/ 375 h 375"/>
            </a:gdLst>
            <a:ahLst/>
            <a:cxnLst>
              <a:cxn ang="0">
                <a:pos x="T0" y="T1"/>
              </a:cxn>
              <a:cxn ang="0">
                <a:pos x="T2" y="T3"/>
              </a:cxn>
              <a:cxn ang="0">
                <a:pos x="T4" y="T5"/>
              </a:cxn>
              <a:cxn ang="0">
                <a:pos x="T6" y="T7"/>
              </a:cxn>
            </a:cxnLst>
            <a:rect l="0" t="0" r="r" b="b"/>
            <a:pathLst>
              <a:path w="307" h="375">
                <a:moveTo>
                  <a:pt x="0" y="375"/>
                </a:moveTo>
                <a:lnTo>
                  <a:pt x="307" y="375"/>
                </a:lnTo>
                <a:lnTo>
                  <a:pt x="307" y="0"/>
                </a:lnTo>
                <a:lnTo>
                  <a:pt x="0" y="375"/>
                </a:lnTo>
                <a:close/>
              </a:path>
            </a:pathLst>
          </a:custGeom>
          <a:solidFill>
            <a:srgbClr val="F28C00"/>
          </a:solidFill>
          <a:ln w="0" cap="flat" cmpd="sng" algn="ctr">
            <a:solidFill>
              <a:prstClr val="black">
                <a:alpha val="0"/>
              </a:prst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114000"/>
              </a:lnSpc>
              <a:spcBef>
                <a:spcPts val="1400"/>
              </a:spcBef>
              <a:buClr>
                <a:schemeClr val="accent1"/>
              </a:buClr>
              <a:buSzPct val="90000"/>
              <a:buFontTx/>
              <a:buNone/>
              <a:defRPr sz="330">
                <a:latin typeface="Arial" panose="020B0604020202020204" pitchFamily="34" charset="0"/>
              </a:defRPr>
            </a:lvl1pPr>
          </a:lstStyle>
          <a:p>
            <a:r>
              <a:rPr lang="nl-NL"/>
              <a:t> </a:t>
            </a:r>
            <a:endParaRPr lang="nl-NL" dirty="0"/>
          </a:p>
        </p:txBody>
      </p:sp>
    </p:spTree>
    <p:extLst>
      <p:ext uri="{BB962C8B-B14F-4D97-AF65-F5344CB8AC3E}">
        <p14:creationId xmlns:p14="http://schemas.microsoft.com/office/powerpoint/2010/main" val="1395009147"/>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el en grafiek (kop 2)]">
    <p:spTree>
      <p:nvGrpSpPr>
        <p:cNvPr id="1" name=""/>
        <p:cNvGrpSpPr/>
        <p:nvPr/>
      </p:nvGrpSpPr>
      <p:grpSpPr>
        <a:xfrm>
          <a:off x="0" y="0"/>
          <a:ext cx="0" cy="0"/>
          <a:chOff x="0" y="0"/>
          <a:chExt cx="0" cy="0"/>
        </a:xfrm>
      </p:grpSpPr>
      <p:sp>
        <p:nvSpPr>
          <p:cNvPr id="2" name="Titel 1 (JU-Free)">
            <a:extLst>
              <a:ext uri="{FF2B5EF4-FFF2-40B4-BE49-F238E27FC236}">
                <a16:creationId xmlns:a16="http://schemas.microsoft.com/office/drawing/2014/main" id="{1A38140C-82B8-AC0F-3F09-C33E4FFD04A0}"/>
              </a:ext>
            </a:extLst>
          </p:cNvPr>
          <p:cNvSpPr>
            <a:spLocks noGrp="1"/>
          </p:cNvSpPr>
          <p:nvPr>
            <p:ph type="title" idx="16" hasCustomPrompt="1"/>
          </p:nvPr>
        </p:nvSpPr>
        <p:spPr/>
        <p:txBody>
          <a:bodyPr/>
          <a:lstStyle/>
          <a:p>
            <a:r>
              <a:rPr lang="nl-NL"/>
              <a:t>[Titel]</a:t>
            </a:r>
            <a:endParaRPr lang="nl-NL" dirty="0"/>
          </a:p>
        </p:txBody>
      </p:sp>
      <p:sp>
        <p:nvSpPr>
          <p:cNvPr id="8" name="Frame 2  [PHJU] (JU-Free)">
            <a:extLst>
              <a:ext uri="{FF2B5EF4-FFF2-40B4-BE49-F238E27FC236}">
                <a16:creationId xmlns:a16="http://schemas.microsoft.com/office/drawing/2014/main" id="{DF11DD1D-9C19-8F08-5FAC-D4BF0F2F0C8A}"/>
              </a:ext>
            </a:extLst>
          </p:cNvPr>
          <p:cNvSpPr>
            <a:spLocks noGrp="1"/>
          </p:cNvSpPr>
          <p:nvPr>
            <p:ph type="chart" sz="quarter" idx="10" hasCustomPrompt="1"/>
          </p:nvPr>
        </p:nvSpPr>
        <p:spPr bwMode="gray">
          <a:xfrm>
            <a:off x="317500" y="1651000"/>
            <a:ext cx="10414000" cy="4813300"/>
          </a:xfrm>
        </p:spPr>
        <p:txBody>
          <a:bodyPr/>
          <a:lstStyle>
            <a:lvl1pPr marL="0" indent="0">
              <a:spcBef>
                <a:spcPts val="0"/>
              </a:spcBef>
              <a:buNone/>
              <a:defRPr sz="2200">
                <a:solidFill>
                  <a:schemeClr val="tx1"/>
                </a:solidFill>
                <a:latin typeface="+mn-lt"/>
              </a:defRPr>
            </a:lvl1pPr>
          </a:lstStyle>
          <a:p>
            <a:r>
              <a:rPr lang="nl-NL" sz="2200" dirty="0">
                <a:latin typeface="+mn-lt"/>
              </a:rPr>
              <a:t>[Grafiek]</a:t>
            </a:r>
            <a:endParaRPr lang="nl-NL" dirty="0"/>
          </a:p>
        </p:txBody>
      </p:sp>
      <p:sp>
        <p:nvSpPr>
          <p:cNvPr id="9" name="Instructie 3 (JU-Free)">
            <a:extLst>
              <a:ext uri="{FF2B5EF4-FFF2-40B4-BE49-F238E27FC236}">
                <a16:creationId xmlns:a16="http://schemas.microsoft.com/office/drawing/2014/main" id="{54D7350F-2C62-8D24-719C-0662AC12433E}"/>
              </a:ext>
              <a:ext uri="{C183D7F6-B498-43B3-948B-1728B52AA6E4}">
                <adec:decorative xmlns:adec="http://schemas.microsoft.com/office/drawing/2017/decorative" val="1"/>
              </a:ext>
            </a:extLst>
          </p:cNvPr>
          <p:cNvSpPr>
            <a:spLocks noGrp="1"/>
          </p:cNvSpPr>
          <p:nvPr>
            <p:ph type="body" sz="quarter" idx="14" hasCustomPrompt="1"/>
          </p:nvPr>
        </p:nvSpPr>
        <p:spPr bwMode="gray">
          <a:xfrm>
            <a:off x="-2160000" y="-2"/>
            <a:ext cx="2052000" cy="5184000"/>
          </a:xfrm>
          <a:solidFill>
            <a:srgbClr val="FFFFFF"/>
          </a:solidFill>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lvl="0"/>
            <a:r>
              <a:rPr lang="nl-NL" dirty="0"/>
              <a:t>Als je een grafiek invoegt, krijgen de eerste 6 items de juiste kleurvolgorde. De kleurvolgorde en opmaak voor de grafieken staan ook in het extra kleurenschema.</a:t>
            </a:r>
            <a:br>
              <a:rPr lang="nl-NL" dirty="0"/>
            </a:br>
            <a:br>
              <a:rPr lang="nl-NL" dirty="0"/>
            </a:br>
            <a:br>
              <a:rPr lang="nl-NL" dirty="0"/>
            </a:br>
            <a:br>
              <a:rPr lang="nl-NL" dirty="0"/>
            </a:br>
            <a:br>
              <a:rPr lang="nl-NL" dirty="0"/>
            </a:br>
            <a:br>
              <a:rPr lang="nl-NL" dirty="0"/>
            </a:br>
            <a:br>
              <a:rPr lang="nl-NL" dirty="0"/>
            </a:br>
            <a:br>
              <a:rPr lang="nl-NL" dirty="0"/>
            </a:br>
            <a:br>
              <a:rPr lang="nl-NL" dirty="0"/>
            </a:br>
            <a:br>
              <a:rPr lang="nl-NL" dirty="0"/>
            </a:br>
            <a:br>
              <a:rPr lang="nl-NL" dirty="0"/>
            </a:br>
            <a:br>
              <a:rPr lang="nl-NL" dirty="0"/>
            </a:br>
            <a:br>
              <a:rPr lang="nl-NL" dirty="0"/>
            </a:br>
            <a:br>
              <a:rPr lang="nl-NL" dirty="0"/>
            </a:br>
            <a:br>
              <a:rPr lang="nl-NL" dirty="0"/>
            </a:br>
            <a:br>
              <a:rPr lang="nl-NL" dirty="0"/>
            </a:br>
            <a:br>
              <a:rPr lang="nl-NL" dirty="0"/>
            </a:br>
            <a:br>
              <a:rPr lang="nl-NL" dirty="0"/>
            </a:br>
            <a:r>
              <a:rPr lang="nl-NL" dirty="0"/>
              <a:t>De laatste 2 kleuren zijn voor de verticale as en rasterlijnen (grijs) en tekst horizontale as en eventuele waardes (zwart).</a:t>
            </a:r>
            <a:br>
              <a:rPr lang="nl-NL" dirty="0"/>
            </a:br>
            <a:br>
              <a:rPr lang="nl-NL" dirty="0"/>
            </a:br>
            <a:r>
              <a:rPr lang="nl-NL" dirty="0"/>
              <a:t>Deze uitleg wordt niet geprint of getoond in de presentatie. Om deze uitleg te verwijderen: klik op de rand van het frame en de rand van de afbeelding, en kies delete.</a:t>
            </a:r>
          </a:p>
          <a:p>
            <a:pPr lvl="4"/>
            <a:endParaRPr lang="nl-NL" dirty="0"/>
          </a:p>
        </p:txBody>
      </p:sp>
      <p:sp>
        <p:nvSpPr>
          <p:cNvPr id="10" name="Instructie 4 (JU-Free)">
            <a:extLst>
              <a:ext uri="{FF2B5EF4-FFF2-40B4-BE49-F238E27FC236}">
                <a16:creationId xmlns:a16="http://schemas.microsoft.com/office/drawing/2014/main" id="{AF5D925A-46B1-502A-E112-C83164A7D282}"/>
              </a:ext>
              <a:ext uri="{C183D7F6-B498-43B3-948B-1728B52AA6E4}">
                <adec:decorative xmlns:adec="http://schemas.microsoft.com/office/drawing/2017/decorative" val="1"/>
              </a:ext>
            </a:extLst>
          </p:cNvPr>
          <p:cNvSpPr>
            <a:spLocks noGrp="1"/>
          </p:cNvSpPr>
          <p:nvPr>
            <p:ph type="body" sz="quarter" idx="15" hasCustomPrompt="1"/>
          </p:nvPr>
        </p:nvSpPr>
        <p:spPr bwMode="gray">
          <a:xfrm>
            <a:off x="-1960292" y="856908"/>
            <a:ext cx="1638000" cy="2494800"/>
          </a:xfrm>
          <a:blipFill>
            <a:blip r:embed="rId2"/>
            <a:stretch>
              <a:fillRect/>
            </a:stretch>
          </a:blipFill>
          <a:ln w="0" cap="flat" cmpd="sng" algn="ctr">
            <a:noFill/>
            <a:prstDash val="solid"/>
            <a:round/>
            <a:headEnd type="none" w="med" len="med"/>
            <a:tailEnd type="none" w="med" len="med"/>
          </a:ln>
        </p:spPr>
        <p:txBody>
          <a:bodyPr/>
          <a:lstStyle>
            <a:lvl1pPr marL="0" indent="0">
              <a:lnSpc>
                <a:spcPct val="99000"/>
              </a:lnSpc>
              <a:buNone/>
              <a:defRPr sz="330" b="0">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a:t> </a:t>
            </a:r>
            <a:endParaRPr lang="nl-NL" dirty="0"/>
          </a:p>
        </p:txBody>
      </p:sp>
    </p:spTree>
    <p:extLst>
      <p:ext uri="{BB962C8B-B14F-4D97-AF65-F5344CB8AC3E}">
        <p14:creationId xmlns:p14="http://schemas.microsoft.com/office/powerpoint/2010/main" val="116506304"/>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secHead" preserve="1">
  <p:cSld name="[Tussendia (kop 1)]">
    <p:spTree>
      <p:nvGrpSpPr>
        <p:cNvPr id="1" name=""/>
        <p:cNvGrpSpPr/>
        <p:nvPr/>
      </p:nvGrpSpPr>
      <p:grpSpPr>
        <a:xfrm>
          <a:off x="0" y="0"/>
          <a:ext cx="0" cy="0"/>
          <a:chOff x="0" y="0"/>
          <a:chExt cx="0" cy="0"/>
        </a:xfrm>
      </p:grpSpPr>
      <p:sp>
        <p:nvSpPr>
          <p:cNvPr id="7" name="Frame 1">
            <a:extLst>
              <a:ext uri="{FF2B5EF4-FFF2-40B4-BE49-F238E27FC236}">
                <a16:creationId xmlns:a16="http://schemas.microsoft.com/office/drawing/2014/main" id="{9D42CEB6-17E8-C6FC-6588-46CC8B8E07AC}"/>
              </a:ext>
            </a:extLst>
          </p:cNvPr>
          <p:cNvSpPr>
            <a:spLocks noSelect="1"/>
          </p:cNvSpPr>
          <p:nvPr userDrawn="1"/>
        </p:nvSpPr>
        <p:spPr bwMode="gray">
          <a:xfrm>
            <a:off x="317500" y="317500"/>
            <a:ext cx="11557000" cy="6223000"/>
          </a:xfrm>
          <a:custGeom>
            <a:avLst/>
            <a:gdLst>
              <a:gd name="T0" fmla="*/ 0 w 36404"/>
              <a:gd name="T1" fmla="*/ 0 h 19600"/>
              <a:gd name="T2" fmla="*/ 0 w 36404"/>
              <a:gd name="T3" fmla="*/ 16600 h 19600"/>
              <a:gd name="T4" fmla="*/ 3001 w 36404"/>
              <a:gd name="T5" fmla="*/ 19600 h 19600"/>
              <a:gd name="T6" fmla="*/ 36404 w 36404"/>
              <a:gd name="T7" fmla="*/ 19600 h 19600"/>
              <a:gd name="T8" fmla="*/ 36404 w 36404"/>
              <a:gd name="T9" fmla="*/ 0 h 19600"/>
              <a:gd name="T10" fmla="*/ 0 w 36404"/>
              <a:gd name="T11" fmla="*/ 0 h 19600"/>
            </a:gdLst>
            <a:ahLst/>
            <a:cxnLst>
              <a:cxn ang="0">
                <a:pos x="T0" y="T1"/>
              </a:cxn>
              <a:cxn ang="0">
                <a:pos x="T2" y="T3"/>
              </a:cxn>
              <a:cxn ang="0">
                <a:pos x="T4" y="T5"/>
              </a:cxn>
              <a:cxn ang="0">
                <a:pos x="T6" y="T7"/>
              </a:cxn>
              <a:cxn ang="0">
                <a:pos x="T8" y="T9"/>
              </a:cxn>
              <a:cxn ang="0">
                <a:pos x="T10" y="T11"/>
              </a:cxn>
            </a:cxnLst>
            <a:rect l="0" t="0" r="r" b="b"/>
            <a:pathLst>
              <a:path w="36404" h="19600">
                <a:moveTo>
                  <a:pt x="0" y="0"/>
                </a:moveTo>
                <a:cubicBezTo>
                  <a:pt x="0" y="16600"/>
                  <a:pt x="0" y="16600"/>
                  <a:pt x="0" y="16600"/>
                </a:cubicBezTo>
                <a:cubicBezTo>
                  <a:pt x="0" y="18257"/>
                  <a:pt x="1344" y="19600"/>
                  <a:pt x="3001" y="19600"/>
                </a:cubicBezTo>
                <a:cubicBezTo>
                  <a:pt x="36404" y="19600"/>
                  <a:pt x="36404" y="19600"/>
                  <a:pt x="36404" y="19600"/>
                </a:cubicBezTo>
                <a:cubicBezTo>
                  <a:pt x="36404" y="0"/>
                  <a:pt x="36404" y="0"/>
                  <a:pt x="36404" y="0"/>
                </a:cubicBezTo>
                <a:lnTo>
                  <a:pt x="0" y="0"/>
                </a:lnTo>
                <a:close/>
              </a:path>
            </a:pathLst>
          </a:custGeom>
          <a:solidFill>
            <a:srgbClr val="FBDDB3"/>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3" name="Frame 2">
            <a:extLst>
              <a:ext uri="{FF2B5EF4-FFF2-40B4-BE49-F238E27FC236}">
                <a16:creationId xmlns:a16="http://schemas.microsoft.com/office/drawing/2014/main" id="{95E516FA-F697-E94B-4C69-7E7BE0B6F89D}"/>
              </a:ext>
            </a:extLst>
          </p:cNvPr>
          <p:cNvSpPr>
            <a:spLocks noSelect="1"/>
          </p:cNvSpPr>
          <p:nvPr userDrawn="1"/>
        </p:nvSpPr>
        <p:spPr bwMode="gray">
          <a:xfrm>
            <a:off x="11006138" y="5483225"/>
            <a:ext cx="868363" cy="1057275"/>
          </a:xfrm>
          <a:custGeom>
            <a:avLst/>
            <a:gdLst>
              <a:gd name="T0" fmla="*/ 0 w 547"/>
              <a:gd name="T1" fmla="*/ 666 h 666"/>
              <a:gd name="T2" fmla="*/ 547 w 547"/>
              <a:gd name="T3" fmla="*/ 666 h 666"/>
              <a:gd name="T4" fmla="*/ 547 w 547"/>
              <a:gd name="T5" fmla="*/ 0 h 666"/>
              <a:gd name="T6" fmla="*/ 0 w 547"/>
              <a:gd name="T7" fmla="*/ 666 h 666"/>
            </a:gdLst>
            <a:ahLst/>
            <a:cxnLst>
              <a:cxn ang="0">
                <a:pos x="T0" y="T1"/>
              </a:cxn>
              <a:cxn ang="0">
                <a:pos x="T2" y="T3"/>
              </a:cxn>
              <a:cxn ang="0">
                <a:pos x="T4" y="T5"/>
              </a:cxn>
              <a:cxn ang="0">
                <a:pos x="T6" y="T7"/>
              </a:cxn>
            </a:cxnLst>
            <a:rect l="0" t="0" r="r" b="b"/>
            <a:pathLst>
              <a:path w="547" h="666">
                <a:moveTo>
                  <a:pt x="0" y="666"/>
                </a:moveTo>
                <a:lnTo>
                  <a:pt x="547" y="666"/>
                </a:lnTo>
                <a:lnTo>
                  <a:pt x="547" y="0"/>
                </a:lnTo>
                <a:lnTo>
                  <a:pt x="0" y="666"/>
                </a:lnTo>
                <a:close/>
              </a:path>
            </a:pathLst>
          </a:custGeom>
          <a:solidFill>
            <a:srgbClr val="F28C00"/>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4" name="01_***Titel 3 (JU-Free)">
            <a:extLst>
              <a:ext uri="{FF2B5EF4-FFF2-40B4-BE49-F238E27FC236}">
                <a16:creationId xmlns:a16="http://schemas.microsoft.com/office/drawing/2014/main" id="{66ACAA29-9F23-C9B7-848F-0B9091B15E53}"/>
              </a:ext>
            </a:extLst>
          </p:cNvPr>
          <p:cNvSpPr>
            <a:spLocks noGrp="1"/>
          </p:cNvSpPr>
          <p:nvPr>
            <p:ph type="title" hasCustomPrompt="1"/>
          </p:nvPr>
        </p:nvSpPr>
        <p:spPr>
          <a:xfrm>
            <a:off x="1126275" y="3114290"/>
            <a:ext cx="9378173" cy="1371600"/>
          </a:xfrm>
        </p:spPr>
        <p:txBody>
          <a:bodyPr vert="horz" lIns="0" tIns="0" rIns="0" bIns="0" rtlCol="0" anchor="t" anchorCtr="0">
            <a:noAutofit/>
          </a:bodyPr>
          <a:lstStyle>
            <a:lvl1pPr>
              <a:defRPr lang="en-GB" sz="5500" spc="50"/>
            </a:lvl1pPr>
          </a:lstStyle>
          <a:p>
            <a:pPr marL="0" lvl="0"/>
            <a:r>
              <a:rPr lang="nl-NL"/>
              <a:t>[Tussenslide titel]</a:t>
            </a:r>
            <a:endParaRPr lang="nl-NL" dirty="0"/>
          </a:p>
        </p:txBody>
      </p:sp>
    </p:spTree>
    <p:extLst>
      <p:ext uri="{BB962C8B-B14F-4D97-AF65-F5344CB8AC3E}">
        <p14:creationId xmlns:p14="http://schemas.microsoft.com/office/powerpoint/2010/main" val="1582524209"/>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el en object  (kop 2)]">
    <p:spTree>
      <p:nvGrpSpPr>
        <p:cNvPr id="1" name=""/>
        <p:cNvGrpSpPr/>
        <p:nvPr/>
      </p:nvGrpSpPr>
      <p:grpSpPr>
        <a:xfrm>
          <a:off x="0" y="0"/>
          <a:ext cx="0" cy="0"/>
          <a:chOff x="0" y="0"/>
          <a:chExt cx="0" cy="0"/>
        </a:xfrm>
      </p:grpSpPr>
      <p:sp>
        <p:nvSpPr>
          <p:cNvPr id="2" name="Titel 1 (JU-Free)">
            <a:extLst>
              <a:ext uri="{FF2B5EF4-FFF2-40B4-BE49-F238E27FC236}">
                <a16:creationId xmlns:a16="http://schemas.microsoft.com/office/drawing/2014/main" id="{3AA9F256-A255-B520-3B9C-AA63BB5CD4F1}"/>
              </a:ext>
            </a:extLst>
          </p:cNvPr>
          <p:cNvSpPr>
            <a:spLocks noGrp="1"/>
          </p:cNvSpPr>
          <p:nvPr>
            <p:ph type="title" idx="10" hasCustomPrompt="1"/>
          </p:nvPr>
        </p:nvSpPr>
        <p:spPr/>
        <p:txBody>
          <a:bodyPr/>
          <a:lstStyle/>
          <a:p>
            <a:r>
              <a:rPr lang="nl-NL"/>
              <a:t>[Titel]</a:t>
            </a:r>
            <a:endParaRPr lang="nl-NL" dirty="0"/>
          </a:p>
        </p:txBody>
      </p:sp>
      <p:sp>
        <p:nvSpPr>
          <p:cNvPr id="6" name="Frame content 2  [PHJU] (JU-Free)">
            <a:extLst>
              <a:ext uri="{FF2B5EF4-FFF2-40B4-BE49-F238E27FC236}">
                <a16:creationId xmlns:a16="http://schemas.microsoft.com/office/drawing/2014/main" id="{2E1EC710-9574-294C-80FE-440703199EBE}"/>
              </a:ext>
            </a:extLst>
          </p:cNvPr>
          <p:cNvSpPr>
            <a:spLocks noGrp="1"/>
          </p:cNvSpPr>
          <p:nvPr>
            <p:ph idx="1" hasCustomPrompt="1"/>
          </p:nvPr>
        </p:nvSpPr>
        <p:spPr bwMode="gray">
          <a:xfrm>
            <a:off x="317500" y="1651000"/>
            <a:ext cx="11569700" cy="4432300"/>
          </a:xfrm>
        </p:spPr>
        <p:txBody>
          <a:bodyPr/>
          <a:lstStyle>
            <a:lvl1pPr>
              <a:defRPr baseline="0"/>
            </a:lvl1pPr>
          </a:lstStyle>
          <a:p>
            <a:pPr lvl="0"/>
            <a:r>
              <a:rPr lang="nl-NL" dirty="0"/>
              <a:t>[Typ tekst of klik op een pictogram om een object in te voegen]</a:t>
            </a:r>
          </a:p>
        </p:txBody>
      </p:sp>
    </p:spTree>
    <p:extLst>
      <p:ext uri="{BB962C8B-B14F-4D97-AF65-F5344CB8AC3E}">
        <p14:creationId xmlns:p14="http://schemas.microsoft.com/office/powerpoint/2010/main" val="4271274529"/>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houd van twee (kop 2)]">
    <p:spTree>
      <p:nvGrpSpPr>
        <p:cNvPr id="1" name=""/>
        <p:cNvGrpSpPr/>
        <p:nvPr/>
      </p:nvGrpSpPr>
      <p:grpSpPr>
        <a:xfrm>
          <a:off x="0" y="0"/>
          <a:ext cx="0" cy="0"/>
          <a:chOff x="0" y="0"/>
          <a:chExt cx="0" cy="0"/>
        </a:xfrm>
      </p:grpSpPr>
      <p:sp>
        <p:nvSpPr>
          <p:cNvPr id="2" name="Titel 1 (JU-Free)">
            <a:extLst>
              <a:ext uri="{FF2B5EF4-FFF2-40B4-BE49-F238E27FC236}">
                <a16:creationId xmlns:a16="http://schemas.microsoft.com/office/drawing/2014/main" id="{ACDF4EB0-C89D-3CF8-7533-9349B19CD764}"/>
              </a:ext>
            </a:extLst>
          </p:cNvPr>
          <p:cNvSpPr>
            <a:spLocks noGrp="1"/>
          </p:cNvSpPr>
          <p:nvPr>
            <p:ph type="title" idx="10" hasCustomPrompt="1"/>
          </p:nvPr>
        </p:nvSpPr>
        <p:spPr/>
        <p:txBody>
          <a:bodyPr/>
          <a:lstStyle/>
          <a:p>
            <a:r>
              <a:rPr lang="nl-NL"/>
              <a:t>[Titel]</a:t>
            </a:r>
            <a:endParaRPr lang="nl-NL" dirty="0"/>
          </a:p>
        </p:txBody>
      </p:sp>
      <p:sp>
        <p:nvSpPr>
          <p:cNvPr id="7" name="02_Frame content 2 [PHJU] (JU-Free)">
            <a:extLst>
              <a:ext uri="{FF2B5EF4-FFF2-40B4-BE49-F238E27FC236}">
                <a16:creationId xmlns:a16="http://schemas.microsoft.com/office/drawing/2014/main" id="{545D4CAE-7D79-A804-0F93-8790B86CE27E}"/>
              </a:ext>
            </a:extLst>
          </p:cNvPr>
          <p:cNvSpPr>
            <a:spLocks noGrp="1"/>
          </p:cNvSpPr>
          <p:nvPr>
            <p:ph sz="half" idx="1" hasCustomPrompt="1"/>
          </p:nvPr>
        </p:nvSpPr>
        <p:spPr bwMode="gray">
          <a:xfrm>
            <a:off x="317500" y="1651000"/>
            <a:ext cx="5220000" cy="4432300"/>
          </a:xfrm>
        </p:spPr>
        <p:txBody>
          <a:bodyPr/>
          <a:lstStyle/>
          <a:p>
            <a:pPr lvl="0"/>
            <a:r>
              <a:rPr lang="nl-NL" dirty="0"/>
              <a:t>[Typ tekst of klik op een pictogram om een object in te voegen]</a:t>
            </a:r>
          </a:p>
        </p:txBody>
      </p:sp>
      <p:sp>
        <p:nvSpPr>
          <p:cNvPr id="8" name="03_Frame content 3 [PHJU] (JU-Free)">
            <a:extLst>
              <a:ext uri="{FF2B5EF4-FFF2-40B4-BE49-F238E27FC236}">
                <a16:creationId xmlns:a16="http://schemas.microsoft.com/office/drawing/2014/main" id="{8C50D964-A165-5A4E-3B0D-10719480722C}"/>
              </a:ext>
            </a:extLst>
          </p:cNvPr>
          <p:cNvSpPr>
            <a:spLocks noGrp="1"/>
          </p:cNvSpPr>
          <p:nvPr>
            <p:ph sz="half" idx="2" hasCustomPrompt="1"/>
          </p:nvPr>
        </p:nvSpPr>
        <p:spPr bwMode="gray">
          <a:xfrm>
            <a:off x="6667500" y="1651000"/>
            <a:ext cx="5220000" cy="4432300"/>
          </a:xfrm>
        </p:spPr>
        <p:txBody>
          <a:bodyPr/>
          <a:lstStyle/>
          <a:p>
            <a:pPr lvl="0"/>
            <a:r>
              <a:rPr lang="nl-NL" dirty="0"/>
              <a:t>[Typ tekst of klik op een pictogram om een object in te voegen]</a:t>
            </a:r>
          </a:p>
        </p:txBody>
      </p:sp>
    </p:spTree>
    <p:extLst>
      <p:ext uri="{BB962C8B-B14F-4D97-AF65-F5344CB8AC3E}">
        <p14:creationId xmlns:p14="http://schemas.microsoft.com/office/powerpoint/2010/main" val="358929217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lleen titel (kop 2)]">
    <p:spTree>
      <p:nvGrpSpPr>
        <p:cNvPr id="1" name=""/>
        <p:cNvGrpSpPr/>
        <p:nvPr/>
      </p:nvGrpSpPr>
      <p:grpSpPr>
        <a:xfrm>
          <a:off x="0" y="0"/>
          <a:ext cx="0" cy="0"/>
          <a:chOff x="0" y="0"/>
          <a:chExt cx="0" cy="0"/>
        </a:xfrm>
      </p:grpSpPr>
      <p:sp>
        <p:nvSpPr>
          <p:cNvPr id="2" name="Titel 1 (JU-Free)">
            <a:extLst>
              <a:ext uri="{FF2B5EF4-FFF2-40B4-BE49-F238E27FC236}">
                <a16:creationId xmlns:a16="http://schemas.microsoft.com/office/drawing/2014/main" id="{10D81B87-7B42-EA16-CE90-0049AB475898}"/>
              </a:ext>
            </a:extLst>
          </p:cNvPr>
          <p:cNvSpPr>
            <a:spLocks noGrp="1"/>
          </p:cNvSpPr>
          <p:nvPr>
            <p:ph type="title" idx="10" hasCustomPrompt="1"/>
          </p:nvPr>
        </p:nvSpPr>
        <p:spPr/>
        <p:txBody>
          <a:bodyPr/>
          <a:lstStyle/>
          <a:p>
            <a:r>
              <a:rPr lang="nl-NL"/>
              <a:t>[Titel]</a:t>
            </a:r>
            <a:endParaRPr lang="nl-NL" dirty="0"/>
          </a:p>
        </p:txBody>
      </p:sp>
    </p:spTree>
    <p:extLst>
      <p:ext uri="{BB962C8B-B14F-4D97-AF65-F5344CB8AC3E}">
        <p14:creationId xmlns:p14="http://schemas.microsoft.com/office/powerpoint/2010/main" val="168341922"/>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Leeg]">
    <p:bg bwMode="gray">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210693"/>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Einddia (kop 1)]">
    <p:spTree>
      <p:nvGrpSpPr>
        <p:cNvPr id="1" name=""/>
        <p:cNvGrpSpPr/>
        <p:nvPr/>
      </p:nvGrpSpPr>
      <p:grpSpPr>
        <a:xfrm>
          <a:off x="0" y="0"/>
          <a:ext cx="0" cy="0"/>
          <a:chOff x="0" y="0"/>
          <a:chExt cx="0" cy="0"/>
        </a:xfrm>
      </p:grpSpPr>
      <p:sp>
        <p:nvSpPr>
          <p:cNvPr id="9" name="Frame 1">
            <a:extLst>
              <a:ext uri="{FF2B5EF4-FFF2-40B4-BE49-F238E27FC236}">
                <a16:creationId xmlns:a16="http://schemas.microsoft.com/office/drawing/2014/main" id="{9CAEEB6E-023C-D456-0217-AB47DAFCEEA5}"/>
              </a:ext>
            </a:extLst>
          </p:cNvPr>
          <p:cNvSpPr>
            <a:spLocks noSelect="1"/>
          </p:cNvSpPr>
          <p:nvPr userDrawn="1"/>
        </p:nvSpPr>
        <p:spPr bwMode="gray">
          <a:xfrm>
            <a:off x="6191250" y="317500"/>
            <a:ext cx="5683250" cy="6223000"/>
          </a:xfrm>
          <a:custGeom>
            <a:avLst/>
            <a:gdLst>
              <a:gd name="T0" fmla="*/ 0 w 17902"/>
              <a:gd name="T1" fmla="*/ 0 h 19600"/>
              <a:gd name="T2" fmla="*/ 0 w 17902"/>
              <a:gd name="T3" fmla="*/ 16600 h 19600"/>
              <a:gd name="T4" fmla="*/ 3001 w 17902"/>
              <a:gd name="T5" fmla="*/ 19600 h 19600"/>
              <a:gd name="T6" fmla="*/ 17902 w 17902"/>
              <a:gd name="T7" fmla="*/ 19600 h 19600"/>
              <a:gd name="T8" fmla="*/ 17902 w 17902"/>
              <a:gd name="T9" fmla="*/ 0 h 19600"/>
              <a:gd name="T10" fmla="*/ 0 w 17902"/>
              <a:gd name="T11" fmla="*/ 0 h 19600"/>
            </a:gdLst>
            <a:ahLst/>
            <a:cxnLst>
              <a:cxn ang="0">
                <a:pos x="T0" y="T1"/>
              </a:cxn>
              <a:cxn ang="0">
                <a:pos x="T2" y="T3"/>
              </a:cxn>
              <a:cxn ang="0">
                <a:pos x="T4" y="T5"/>
              </a:cxn>
              <a:cxn ang="0">
                <a:pos x="T6" y="T7"/>
              </a:cxn>
              <a:cxn ang="0">
                <a:pos x="T8" y="T9"/>
              </a:cxn>
              <a:cxn ang="0">
                <a:pos x="T10" y="T11"/>
              </a:cxn>
            </a:cxnLst>
            <a:rect l="0" t="0" r="r" b="b"/>
            <a:pathLst>
              <a:path w="17902" h="19600">
                <a:moveTo>
                  <a:pt x="0" y="0"/>
                </a:moveTo>
                <a:cubicBezTo>
                  <a:pt x="0" y="16600"/>
                  <a:pt x="0" y="16600"/>
                  <a:pt x="0" y="16600"/>
                </a:cubicBezTo>
                <a:cubicBezTo>
                  <a:pt x="0" y="18257"/>
                  <a:pt x="1343" y="19600"/>
                  <a:pt x="3001" y="19600"/>
                </a:cubicBezTo>
                <a:cubicBezTo>
                  <a:pt x="17902" y="19600"/>
                  <a:pt x="17902" y="19600"/>
                  <a:pt x="17902" y="19600"/>
                </a:cubicBezTo>
                <a:cubicBezTo>
                  <a:pt x="17902" y="0"/>
                  <a:pt x="17902" y="0"/>
                  <a:pt x="17902" y="0"/>
                </a:cubicBezTo>
                <a:lnTo>
                  <a:pt x="0" y="0"/>
                </a:lnTo>
                <a:close/>
              </a:path>
            </a:pathLst>
          </a:custGeom>
          <a:solidFill>
            <a:srgbClr val="FBDDB3"/>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4" name="Frame 2">
            <a:extLst>
              <a:ext uri="{FF2B5EF4-FFF2-40B4-BE49-F238E27FC236}">
                <a16:creationId xmlns:a16="http://schemas.microsoft.com/office/drawing/2014/main" id="{D24E833A-176C-475A-86B9-3A124B003703}"/>
              </a:ext>
            </a:extLst>
          </p:cNvPr>
          <p:cNvSpPr>
            <a:spLocks noSelect="1"/>
          </p:cNvSpPr>
          <p:nvPr userDrawn="1"/>
        </p:nvSpPr>
        <p:spPr bwMode="gray">
          <a:xfrm>
            <a:off x="11006138" y="5483225"/>
            <a:ext cx="868363" cy="1057275"/>
          </a:xfrm>
          <a:custGeom>
            <a:avLst/>
            <a:gdLst>
              <a:gd name="T0" fmla="*/ 0 w 547"/>
              <a:gd name="T1" fmla="*/ 666 h 666"/>
              <a:gd name="T2" fmla="*/ 547 w 547"/>
              <a:gd name="T3" fmla="*/ 666 h 666"/>
              <a:gd name="T4" fmla="*/ 547 w 547"/>
              <a:gd name="T5" fmla="*/ 0 h 666"/>
              <a:gd name="T6" fmla="*/ 0 w 547"/>
              <a:gd name="T7" fmla="*/ 666 h 666"/>
            </a:gdLst>
            <a:ahLst/>
            <a:cxnLst>
              <a:cxn ang="0">
                <a:pos x="T0" y="T1"/>
              </a:cxn>
              <a:cxn ang="0">
                <a:pos x="T2" y="T3"/>
              </a:cxn>
              <a:cxn ang="0">
                <a:pos x="T4" y="T5"/>
              </a:cxn>
              <a:cxn ang="0">
                <a:pos x="T6" y="T7"/>
              </a:cxn>
            </a:cxnLst>
            <a:rect l="0" t="0" r="r" b="b"/>
            <a:pathLst>
              <a:path w="547" h="666">
                <a:moveTo>
                  <a:pt x="0" y="666"/>
                </a:moveTo>
                <a:lnTo>
                  <a:pt x="547" y="666"/>
                </a:lnTo>
                <a:lnTo>
                  <a:pt x="547" y="0"/>
                </a:lnTo>
                <a:lnTo>
                  <a:pt x="0" y="666"/>
                </a:lnTo>
                <a:close/>
              </a:path>
            </a:pathLst>
          </a:custGeom>
          <a:solidFill>
            <a:srgbClr val="F28C00"/>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5" name="Frame 3">
            <a:extLst>
              <a:ext uri="{FF2B5EF4-FFF2-40B4-BE49-F238E27FC236}">
                <a16:creationId xmlns:a16="http://schemas.microsoft.com/office/drawing/2014/main" id="{EFDC2345-BD4C-59EA-5F63-8DB020FDF897}"/>
              </a:ext>
            </a:extLst>
          </p:cNvPr>
          <p:cNvSpPr>
            <a:spLocks noSelect="1"/>
          </p:cNvSpPr>
          <p:nvPr userDrawn="1"/>
        </p:nvSpPr>
        <p:spPr bwMode="gray">
          <a:xfrm>
            <a:off x="1149350" y="895350"/>
            <a:ext cx="1100138" cy="217488"/>
          </a:xfrm>
          <a:custGeom>
            <a:avLst/>
            <a:gdLst>
              <a:gd name="T0" fmla="*/ 585 w 3464"/>
              <a:gd name="T1" fmla="*/ 1 h 682"/>
              <a:gd name="T2" fmla="*/ 297 w 3464"/>
              <a:gd name="T3" fmla="*/ 682 h 682"/>
              <a:gd name="T4" fmla="*/ 0 w 3464"/>
              <a:gd name="T5" fmla="*/ 1 h 682"/>
              <a:gd name="T6" fmla="*/ 125 w 3464"/>
              <a:gd name="T7" fmla="*/ 383 h 682"/>
              <a:gd name="T8" fmla="*/ 460 w 3464"/>
              <a:gd name="T9" fmla="*/ 383 h 682"/>
              <a:gd name="T10" fmla="*/ 949 w 3464"/>
              <a:gd name="T11" fmla="*/ 574 h 682"/>
              <a:gd name="T12" fmla="*/ 888 w 3464"/>
              <a:gd name="T13" fmla="*/ 300 h 682"/>
              <a:gd name="T14" fmla="*/ 1019 w 3464"/>
              <a:gd name="T15" fmla="*/ 200 h 682"/>
              <a:gd name="T16" fmla="*/ 889 w 3464"/>
              <a:gd name="T17" fmla="*/ 65 h 682"/>
              <a:gd name="T18" fmla="*/ 773 w 3464"/>
              <a:gd name="T19" fmla="*/ 200 h 682"/>
              <a:gd name="T20" fmla="*/ 685 w 3464"/>
              <a:gd name="T21" fmla="*/ 300 h 682"/>
              <a:gd name="T22" fmla="*/ 773 w 3464"/>
              <a:gd name="T23" fmla="*/ 507 h 682"/>
              <a:gd name="T24" fmla="*/ 1038 w 3464"/>
              <a:gd name="T25" fmla="*/ 659 h 682"/>
              <a:gd name="T26" fmla="*/ 949 w 3464"/>
              <a:gd name="T27" fmla="*/ 574 h 682"/>
              <a:gd name="T28" fmla="*/ 1225 w 3464"/>
              <a:gd name="T29" fmla="*/ 198 h 682"/>
              <a:gd name="T30" fmla="*/ 1118 w 3464"/>
              <a:gd name="T31" fmla="*/ 667 h 682"/>
              <a:gd name="T32" fmla="*/ 1234 w 3464"/>
              <a:gd name="T33" fmla="*/ 420 h 682"/>
              <a:gd name="T34" fmla="*/ 1435 w 3464"/>
              <a:gd name="T35" fmla="*/ 331 h 682"/>
              <a:gd name="T36" fmla="*/ 1366 w 3464"/>
              <a:gd name="T37" fmla="*/ 186 h 682"/>
              <a:gd name="T38" fmla="*/ 2000 w 3464"/>
              <a:gd name="T39" fmla="*/ 432 h 682"/>
              <a:gd name="T40" fmla="*/ 1631 w 3464"/>
              <a:gd name="T41" fmla="*/ 476 h 682"/>
              <a:gd name="T42" fmla="*/ 1897 w 3464"/>
              <a:gd name="T43" fmla="*/ 532 h 682"/>
              <a:gd name="T44" fmla="*/ 1769 w 3464"/>
              <a:gd name="T45" fmla="*/ 682 h 682"/>
              <a:gd name="T46" fmla="*/ 1761 w 3464"/>
              <a:gd name="T47" fmla="*/ 185 h 682"/>
              <a:gd name="T48" fmla="*/ 1887 w 3464"/>
              <a:gd name="T49" fmla="*/ 380 h 682"/>
              <a:gd name="T50" fmla="*/ 1633 w 3464"/>
              <a:gd name="T51" fmla="*/ 380 h 682"/>
              <a:gd name="T52" fmla="*/ 2316 w 3464"/>
              <a:gd name="T53" fmla="*/ 570 h 682"/>
              <a:gd name="T54" fmla="*/ 2318 w 3464"/>
              <a:gd name="T55" fmla="*/ 296 h 682"/>
              <a:gd name="T56" fmla="*/ 2486 w 3464"/>
              <a:gd name="T57" fmla="*/ 256 h 682"/>
              <a:gd name="T58" fmla="*/ 2067 w 3464"/>
              <a:gd name="T59" fmla="*/ 435 h 682"/>
              <a:gd name="T60" fmla="*/ 2497 w 3464"/>
              <a:gd name="T61" fmla="*/ 607 h 682"/>
              <a:gd name="T62" fmla="*/ 2316 w 3464"/>
              <a:gd name="T63" fmla="*/ 570 h 682"/>
              <a:gd name="T64" fmla="*/ 2695 w 3464"/>
              <a:gd name="T65" fmla="*/ 258 h 682"/>
              <a:gd name="T66" fmla="*/ 2578 w 3464"/>
              <a:gd name="T67" fmla="*/ 0 h 682"/>
              <a:gd name="T68" fmla="*/ 2695 w 3464"/>
              <a:gd name="T69" fmla="*/ 667 h 682"/>
              <a:gd name="T70" fmla="*/ 2811 w 3464"/>
              <a:gd name="T71" fmla="*/ 295 h 682"/>
              <a:gd name="T72" fmla="*/ 2918 w 3464"/>
              <a:gd name="T73" fmla="*/ 667 h 682"/>
              <a:gd name="T74" fmla="*/ 3034 w 3464"/>
              <a:gd name="T75" fmla="*/ 416 h 682"/>
              <a:gd name="T76" fmla="*/ 3432 w 3464"/>
              <a:gd name="T77" fmla="*/ 560 h 682"/>
              <a:gd name="T78" fmla="*/ 3315 w 3464"/>
              <a:gd name="T79" fmla="*/ 507 h 682"/>
              <a:gd name="T80" fmla="*/ 3445 w 3464"/>
              <a:gd name="T81" fmla="*/ 300 h 682"/>
              <a:gd name="T82" fmla="*/ 3316 w 3464"/>
              <a:gd name="T83" fmla="*/ 200 h 682"/>
              <a:gd name="T84" fmla="*/ 3200 w 3464"/>
              <a:gd name="T85" fmla="*/ 78 h 682"/>
              <a:gd name="T86" fmla="*/ 3112 w 3464"/>
              <a:gd name="T87" fmla="*/ 200 h 682"/>
              <a:gd name="T88" fmla="*/ 3200 w 3464"/>
              <a:gd name="T89" fmla="*/ 300 h 682"/>
              <a:gd name="T90" fmla="*/ 3359 w 3464"/>
              <a:gd name="T91" fmla="*/ 679 h 682"/>
              <a:gd name="T92" fmla="*/ 3432 w 3464"/>
              <a:gd name="T93" fmla="*/ 56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64" h="682">
                <a:moveTo>
                  <a:pt x="460" y="1"/>
                </a:moveTo>
                <a:cubicBezTo>
                  <a:pt x="585" y="1"/>
                  <a:pt x="585" y="1"/>
                  <a:pt x="585" y="1"/>
                </a:cubicBezTo>
                <a:cubicBezTo>
                  <a:pt x="585" y="383"/>
                  <a:pt x="585" y="383"/>
                  <a:pt x="585" y="383"/>
                </a:cubicBezTo>
                <a:cubicBezTo>
                  <a:pt x="585" y="581"/>
                  <a:pt x="464" y="682"/>
                  <a:pt x="297" y="682"/>
                </a:cubicBezTo>
                <a:cubicBezTo>
                  <a:pt x="136" y="682"/>
                  <a:pt x="0" y="585"/>
                  <a:pt x="0" y="383"/>
                </a:cubicBezTo>
                <a:cubicBezTo>
                  <a:pt x="0" y="1"/>
                  <a:pt x="0" y="1"/>
                  <a:pt x="0" y="1"/>
                </a:cubicBezTo>
                <a:cubicBezTo>
                  <a:pt x="125" y="1"/>
                  <a:pt x="125" y="1"/>
                  <a:pt x="125" y="1"/>
                </a:cubicBezTo>
                <a:cubicBezTo>
                  <a:pt x="125" y="383"/>
                  <a:pt x="125" y="383"/>
                  <a:pt x="125" y="383"/>
                </a:cubicBezTo>
                <a:cubicBezTo>
                  <a:pt x="125" y="504"/>
                  <a:pt x="194" y="567"/>
                  <a:pt x="297" y="567"/>
                </a:cubicBezTo>
                <a:cubicBezTo>
                  <a:pt x="401" y="567"/>
                  <a:pt x="460" y="499"/>
                  <a:pt x="460" y="383"/>
                </a:cubicBezTo>
                <a:lnTo>
                  <a:pt x="460" y="1"/>
                </a:lnTo>
                <a:close/>
                <a:moveTo>
                  <a:pt x="949" y="574"/>
                </a:moveTo>
                <a:cubicBezTo>
                  <a:pt x="912" y="574"/>
                  <a:pt x="888" y="552"/>
                  <a:pt x="888" y="507"/>
                </a:cubicBezTo>
                <a:cubicBezTo>
                  <a:pt x="888" y="300"/>
                  <a:pt x="888" y="300"/>
                  <a:pt x="888" y="300"/>
                </a:cubicBezTo>
                <a:cubicBezTo>
                  <a:pt x="1019" y="300"/>
                  <a:pt x="1019" y="300"/>
                  <a:pt x="1019" y="300"/>
                </a:cubicBezTo>
                <a:cubicBezTo>
                  <a:pt x="1019" y="200"/>
                  <a:pt x="1019" y="200"/>
                  <a:pt x="1019" y="200"/>
                </a:cubicBezTo>
                <a:cubicBezTo>
                  <a:pt x="889" y="200"/>
                  <a:pt x="889" y="200"/>
                  <a:pt x="889" y="200"/>
                </a:cubicBezTo>
                <a:cubicBezTo>
                  <a:pt x="889" y="65"/>
                  <a:pt x="889" y="65"/>
                  <a:pt x="889" y="65"/>
                </a:cubicBezTo>
                <a:cubicBezTo>
                  <a:pt x="773" y="78"/>
                  <a:pt x="773" y="78"/>
                  <a:pt x="773" y="78"/>
                </a:cubicBezTo>
                <a:cubicBezTo>
                  <a:pt x="773" y="200"/>
                  <a:pt x="773" y="200"/>
                  <a:pt x="773" y="200"/>
                </a:cubicBezTo>
                <a:cubicBezTo>
                  <a:pt x="685" y="200"/>
                  <a:pt x="685" y="200"/>
                  <a:pt x="685" y="200"/>
                </a:cubicBezTo>
                <a:cubicBezTo>
                  <a:pt x="685" y="300"/>
                  <a:pt x="685" y="300"/>
                  <a:pt x="685" y="300"/>
                </a:cubicBezTo>
                <a:cubicBezTo>
                  <a:pt x="773" y="300"/>
                  <a:pt x="773" y="300"/>
                  <a:pt x="773" y="300"/>
                </a:cubicBezTo>
                <a:cubicBezTo>
                  <a:pt x="773" y="507"/>
                  <a:pt x="773" y="507"/>
                  <a:pt x="773" y="507"/>
                </a:cubicBezTo>
                <a:cubicBezTo>
                  <a:pt x="773" y="622"/>
                  <a:pt x="835" y="679"/>
                  <a:pt x="932" y="679"/>
                </a:cubicBezTo>
                <a:cubicBezTo>
                  <a:pt x="972" y="679"/>
                  <a:pt x="1002" y="674"/>
                  <a:pt x="1038" y="659"/>
                </a:cubicBezTo>
                <a:cubicBezTo>
                  <a:pt x="1005" y="560"/>
                  <a:pt x="1005" y="560"/>
                  <a:pt x="1005" y="560"/>
                </a:cubicBezTo>
                <a:cubicBezTo>
                  <a:pt x="987" y="568"/>
                  <a:pt x="967" y="574"/>
                  <a:pt x="949" y="574"/>
                </a:cubicBezTo>
                <a:close/>
                <a:moveTo>
                  <a:pt x="1234" y="252"/>
                </a:moveTo>
                <a:cubicBezTo>
                  <a:pt x="1225" y="198"/>
                  <a:pt x="1225" y="198"/>
                  <a:pt x="1225" y="198"/>
                </a:cubicBezTo>
                <a:cubicBezTo>
                  <a:pt x="1118" y="198"/>
                  <a:pt x="1118" y="198"/>
                  <a:pt x="1118" y="198"/>
                </a:cubicBezTo>
                <a:cubicBezTo>
                  <a:pt x="1118" y="667"/>
                  <a:pt x="1118" y="667"/>
                  <a:pt x="1118" y="667"/>
                </a:cubicBezTo>
                <a:cubicBezTo>
                  <a:pt x="1234" y="667"/>
                  <a:pt x="1234" y="667"/>
                  <a:pt x="1234" y="667"/>
                </a:cubicBezTo>
                <a:cubicBezTo>
                  <a:pt x="1234" y="420"/>
                  <a:pt x="1234" y="420"/>
                  <a:pt x="1234" y="420"/>
                </a:cubicBezTo>
                <a:cubicBezTo>
                  <a:pt x="1234" y="332"/>
                  <a:pt x="1290" y="300"/>
                  <a:pt x="1351" y="300"/>
                </a:cubicBezTo>
                <a:cubicBezTo>
                  <a:pt x="1389" y="300"/>
                  <a:pt x="1411" y="313"/>
                  <a:pt x="1435" y="331"/>
                </a:cubicBezTo>
                <a:cubicBezTo>
                  <a:pt x="1487" y="230"/>
                  <a:pt x="1487" y="230"/>
                  <a:pt x="1487" y="230"/>
                </a:cubicBezTo>
                <a:cubicBezTo>
                  <a:pt x="1462" y="206"/>
                  <a:pt x="1415" y="186"/>
                  <a:pt x="1366" y="186"/>
                </a:cubicBezTo>
                <a:cubicBezTo>
                  <a:pt x="1320" y="186"/>
                  <a:pt x="1268" y="195"/>
                  <a:pt x="1234" y="252"/>
                </a:cubicBezTo>
                <a:close/>
                <a:moveTo>
                  <a:pt x="2000" y="432"/>
                </a:moveTo>
                <a:cubicBezTo>
                  <a:pt x="2000" y="446"/>
                  <a:pt x="1999" y="461"/>
                  <a:pt x="1998" y="476"/>
                </a:cubicBezTo>
                <a:cubicBezTo>
                  <a:pt x="1631" y="476"/>
                  <a:pt x="1631" y="476"/>
                  <a:pt x="1631" y="476"/>
                </a:cubicBezTo>
                <a:cubicBezTo>
                  <a:pt x="1639" y="534"/>
                  <a:pt x="1688" y="576"/>
                  <a:pt x="1771" y="576"/>
                </a:cubicBezTo>
                <a:cubicBezTo>
                  <a:pt x="1814" y="576"/>
                  <a:pt x="1870" y="560"/>
                  <a:pt x="1897" y="532"/>
                </a:cubicBezTo>
                <a:cubicBezTo>
                  <a:pt x="1972" y="605"/>
                  <a:pt x="1972" y="605"/>
                  <a:pt x="1972" y="605"/>
                </a:cubicBezTo>
                <a:cubicBezTo>
                  <a:pt x="1921" y="656"/>
                  <a:pt x="1842" y="682"/>
                  <a:pt x="1769" y="682"/>
                </a:cubicBezTo>
                <a:cubicBezTo>
                  <a:pt x="1608" y="682"/>
                  <a:pt x="1511" y="581"/>
                  <a:pt x="1511" y="431"/>
                </a:cubicBezTo>
                <a:cubicBezTo>
                  <a:pt x="1511" y="288"/>
                  <a:pt x="1608" y="185"/>
                  <a:pt x="1761" y="185"/>
                </a:cubicBezTo>
                <a:cubicBezTo>
                  <a:pt x="1905" y="185"/>
                  <a:pt x="2000" y="268"/>
                  <a:pt x="2000" y="432"/>
                </a:cubicBezTo>
                <a:close/>
                <a:moveTo>
                  <a:pt x="1887" y="380"/>
                </a:moveTo>
                <a:cubicBezTo>
                  <a:pt x="1879" y="319"/>
                  <a:pt x="1832" y="288"/>
                  <a:pt x="1765" y="288"/>
                </a:cubicBezTo>
                <a:cubicBezTo>
                  <a:pt x="1701" y="288"/>
                  <a:pt x="1651" y="319"/>
                  <a:pt x="1633" y="380"/>
                </a:cubicBezTo>
                <a:lnTo>
                  <a:pt x="1887" y="380"/>
                </a:lnTo>
                <a:close/>
                <a:moveTo>
                  <a:pt x="2316" y="570"/>
                </a:moveTo>
                <a:cubicBezTo>
                  <a:pt x="2244" y="570"/>
                  <a:pt x="2183" y="524"/>
                  <a:pt x="2183" y="435"/>
                </a:cubicBezTo>
                <a:cubicBezTo>
                  <a:pt x="2183" y="353"/>
                  <a:pt x="2239" y="296"/>
                  <a:pt x="2318" y="296"/>
                </a:cubicBezTo>
                <a:cubicBezTo>
                  <a:pt x="2352" y="296"/>
                  <a:pt x="2385" y="307"/>
                  <a:pt x="2413" y="333"/>
                </a:cubicBezTo>
                <a:cubicBezTo>
                  <a:pt x="2486" y="256"/>
                  <a:pt x="2486" y="256"/>
                  <a:pt x="2486" y="256"/>
                </a:cubicBezTo>
                <a:cubicBezTo>
                  <a:pt x="2434" y="205"/>
                  <a:pt x="2384" y="186"/>
                  <a:pt x="2316" y="186"/>
                </a:cubicBezTo>
                <a:cubicBezTo>
                  <a:pt x="2180" y="186"/>
                  <a:pt x="2067" y="267"/>
                  <a:pt x="2067" y="435"/>
                </a:cubicBezTo>
                <a:cubicBezTo>
                  <a:pt x="2067" y="601"/>
                  <a:pt x="2180" y="682"/>
                  <a:pt x="2316" y="682"/>
                </a:cubicBezTo>
                <a:cubicBezTo>
                  <a:pt x="2386" y="682"/>
                  <a:pt x="2443" y="661"/>
                  <a:pt x="2497" y="607"/>
                </a:cubicBezTo>
                <a:cubicBezTo>
                  <a:pt x="2419" y="531"/>
                  <a:pt x="2419" y="531"/>
                  <a:pt x="2419" y="531"/>
                </a:cubicBezTo>
                <a:cubicBezTo>
                  <a:pt x="2390" y="561"/>
                  <a:pt x="2354" y="570"/>
                  <a:pt x="2316" y="570"/>
                </a:cubicBezTo>
                <a:close/>
                <a:moveTo>
                  <a:pt x="2841" y="187"/>
                </a:moveTo>
                <a:cubicBezTo>
                  <a:pt x="2788" y="187"/>
                  <a:pt x="2737" y="203"/>
                  <a:pt x="2695" y="258"/>
                </a:cubicBezTo>
                <a:cubicBezTo>
                  <a:pt x="2695" y="0"/>
                  <a:pt x="2695" y="0"/>
                  <a:pt x="2695" y="0"/>
                </a:cubicBezTo>
                <a:cubicBezTo>
                  <a:pt x="2578" y="0"/>
                  <a:pt x="2578" y="0"/>
                  <a:pt x="2578" y="0"/>
                </a:cubicBezTo>
                <a:cubicBezTo>
                  <a:pt x="2578" y="667"/>
                  <a:pt x="2578" y="667"/>
                  <a:pt x="2578" y="667"/>
                </a:cubicBezTo>
                <a:cubicBezTo>
                  <a:pt x="2695" y="667"/>
                  <a:pt x="2695" y="667"/>
                  <a:pt x="2695" y="667"/>
                </a:cubicBezTo>
                <a:cubicBezTo>
                  <a:pt x="2695" y="423"/>
                  <a:pt x="2695" y="423"/>
                  <a:pt x="2695" y="423"/>
                </a:cubicBezTo>
                <a:cubicBezTo>
                  <a:pt x="2695" y="352"/>
                  <a:pt x="2742" y="295"/>
                  <a:pt x="2811" y="295"/>
                </a:cubicBezTo>
                <a:cubicBezTo>
                  <a:pt x="2873" y="295"/>
                  <a:pt x="2918" y="330"/>
                  <a:pt x="2918" y="417"/>
                </a:cubicBezTo>
                <a:cubicBezTo>
                  <a:pt x="2918" y="667"/>
                  <a:pt x="2918" y="667"/>
                  <a:pt x="2918" y="667"/>
                </a:cubicBezTo>
                <a:cubicBezTo>
                  <a:pt x="3034" y="667"/>
                  <a:pt x="3034" y="667"/>
                  <a:pt x="3034" y="667"/>
                </a:cubicBezTo>
                <a:cubicBezTo>
                  <a:pt x="3034" y="416"/>
                  <a:pt x="3034" y="416"/>
                  <a:pt x="3034" y="416"/>
                </a:cubicBezTo>
                <a:cubicBezTo>
                  <a:pt x="3034" y="278"/>
                  <a:pt x="2975" y="187"/>
                  <a:pt x="2841" y="187"/>
                </a:cubicBezTo>
                <a:close/>
                <a:moveTo>
                  <a:pt x="3432" y="560"/>
                </a:moveTo>
                <a:cubicBezTo>
                  <a:pt x="3414" y="568"/>
                  <a:pt x="3394" y="574"/>
                  <a:pt x="3376" y="574"/>
                </a:cubicBezTo>
                <a:cubicBezTo>
                  <a:pt x="3339" y="574"/>
                  <a:pt x="3315" y="552"/>
                  <a:pt x="3315" y="507"/>
                </a:cubicBezTo>
                <a:cubicBezTo>
                  <a:pt x="3315" y="300"/>
                  <a:pt x="3315" y="300"/>
                  <a:pt x="3315" y="300"/>
                </a:cubicBezTo>
                <a:cubicBezTo>
                  <a:pt x="3445" y="300"/>
                  <a:pt x="3445" y="300"/>
                  <a:pt x="3445" y="300"/>
                </a:cubicBezTo>
                <a:cubicBezTo>
                  <a:pt x="3445" y="200"/>
                  <a:pt x="3445" y="200"/>
                  <a:pt x="3445" y="200"/>
                </a:cubicBezTo>
                <a:cubicBezTo>
                  <a:pt x="3316" y="200"/>
                  <a:pt x="3316" y="200"/>
                  <a:pt x="3316" y="200"/>
                </a:cubicBezTo>
                <a:cubicBezTo>
                  <a:pt x="3316" y="65"/>
                  <a:pt x="3316" y="65"/>
                  <a:pt x="3316" y="65"/>
                </a:cubicBezTo>
                <a:cubicBezTo>
                  <a:pt x="3200" y="78"/>
                  <a:pt x="3200" y="78"/>
                  <a:pt x="3200" y="78"/>
                </a:cubicBezTo>
                <a:cubicBezTo>
                  <a:pt x="3200" y="200"/>
                  <a:pt x="3200" y="200"/>
                  <a:pt x="3200" y="200"/>
                </a:cubicBezTo>
                <a:cubicBezTo>
                  <a:pt x="3112" y="200"/>
                  <a:pt x="3112" y="200"/>
                  <a:pt x="3112" y="200"/>
                </a:cubicBezTo>
                <a:cubicBezTo>
                  <a:pt x="3112" y="300"/>
                  <a:pt x="3112" y="300"/>
                  <a:pt x="3112" y="300"/>
                </a:cubicBezTo>
                <a:cubicBezTo>
                  <a:pt x="3200" y="300"/>
                  <a:pt x="3200" y="300"/>
                  <a:pt x="3200" y="300"/>
                </a:cubicBezTo>
                <a:cubicBezTo>
                  <a:pt x="3200" y="507"/>
                  <a:pt x="3200" y="507"/>
                  <a:pt x="3200" y="507"/>
                </a:cubicBezTo>
                <a:cubicBezTo>
                  <a:pt x="3200" y="622"/>
                  <a:pt x="3262" y="679"/>
                  <a:pt x="3359" y="679"/>
                </a:cubicBezTo>
                <a:cubicBezTo>
                  <a:pt x="3399" y="679"/>
                  <a:pt x="3428" y="674"/>
                  <a:pt x="3464" y="659"/>
                </a:cubicBezTo>
                <a:lnTo>
                  <a:pt x="3432" y="560"/>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6" name="Frame 4">
            <a:extLst>
              <a:ext uri="{FF2B5EF4-FFF2-40B4-BE49-F238E27FC236}">
                <a16:creationId xmlns:a16="http://schemas.microsoft.com/office/drawing/2014/main" id="{D1A7E720-FF7A-6C41-4A16-96E8C83D757B}"/>
              </a:ext>
            </a:extLst>
          </p:cNvPr>
          <p:cNvSpPr>
            <a:spLocks noSelect="1"/>
          </p:cNvSpPr>
          <p:nvPr userDrawn="1"/>
        </p:nvSpPr>
        <p:spPr bwMode="gray">
          <a:xfrm>
            <a:off x="317500" y="317500"/>
            <a:ext cx="3122613" cy="790575"/>
          </a:xfrm>
          <a:custGeom>
            <a:avLst/>
            <a:gdLst>
              <a:gd name="T0" fmla="*/ 2556 w 9836"/>
              <a:gd name="T1" fmla="*/ 754 h 2488"/>
              <a:gd name="T2" fmla="*/ 3241 w 9836"/>
              <a:gd name="T3" fmla="*/ 754 h 2488"/>
              <a:gd name="T4" fmla="*/ 3480 w 9836"/>
              <a:gd name="T5" fmla="*/ 1329 h 2488"/>
              <a:gd name="T6" fmla="*/ 3220 w 9836"/>
              <a:gd name="T7" fmla="*/ 1184 h 2488"/>
              <a:gd name="T8" fmla="*/ 3473 w 9836"/>
              <a:gd name="T9" fmla="*/ 1041 h 2488"/>
              <a:gd name="T10" fmla="*/ 3917 w 9836"/>
              <a:gd name="T11" fmla="*/ 1420 h 2488"/>
              <a:gd name="T12" fmla="*/ 3859 w 9836"/>
              <a:gd name="T13" fmla="*/ 751 h 2488"/>
              <a:gd name="T14" fmla="*/ 3859 w 9836"/>
              <a:gd name="T15" fmla="*/ 751 h 2488"/>
              <a:gd name="T16" fmla="*/ 4046 w 9836"/>
              <a:gd name="T17" fmla="*/ 754 h 2488"/>
              <a:gd name="T18" fmla="*/ 4406 w 9836"/>
              <a:gd name="T19" fmla="*/ 949 h 2488"/>
              <a:gd name="T20" fmla="*/ 4279 w 9836"/>
              <a:gd name="T21" fmla="*/ 818 h 2488"/>
              <a:gd name="T22" fmla="*/ 5020 w 9836"/>
              <a:gd name="T23" fmla="*/ 968 h 2488"/>
              <a:gd name="T24" fmla="*/ 5016 w 9836"/>
              <a:gd name="T25" fmla="*/ 1505 h 2488"/>
              <a:gd name="T26" fmla="*/ 4759 w 9836"/>
              <a:gd name="T27" fmla="*/ 1591 h 2488"/>
              <a:gd name="T28" fmla="*/ 4761 w 9836"/>
              <a:gd name="T29" fmla="*/ 938 h 2488"/>
              <a:gd name="T30" fmla="*/ 4899 w 9836"/>
              <a:gd name="T31" fmla="*/ 1177 h 2488"/>
              <a:gd name="T32" fmla="*/ 4899 w 9836"/>
              <a:gd name="T33" fmla="*/ 1177 h 2488"/>
              <a:gd name="T34" fmla="*/ 5119 w 9836"/>
              <a:gd name="T35" fmla="*/ 754 h 2488"/>
              <a:gd name="T36" fmla="*/ 5352 w 9836"/>
              <a:gd name="T37" fmla="*/ 1048 h 2488"/>
              <a:gd name="T38" fmla="*/ 5575 w 9836"/>
              <a:gd name="T39" fmla="*/ 1169 h 2488"/>
              <a:gd name="T40" fmla="*/ 5786 w 9836"/>
              <a:gd name="T41" fmla="*/ 1229 h 2488"/>
              <a:gd name="T42" fmla="*/ 5924 w 9836"/>
              <a:gd name="T43" fmla="*/ 1435 h 2488"/>
              <a:gd name="T44" fmla="*/ 6042 w 9836"/>
              <a:gd name="T45" fmla="*/ 1133 h 2488"/>
              <a:gd name="T46" fmla="*/ 6247 w 9836"/>
              <a:gd name="T47" fmla="*/ 1420 h 2488"/>
              <a:gd name="T48" fmla="*/ 6247 w 9836"/>
              <a:gd name="T49" fmla="*/ 1420 h 2488"/>
              <a:gd name="T50" fmla="*/ 6374 w 9836"/>
              <a:gd name="T51" fmla="*/ 818 h 2488"/>
              <a:gd name="T52" fmla="*/ 6972 w 9836"/>
              <a:gd name="T53" fmla="*/ 1420 h 2488"/>
              <a:gd name="T54" fmla="*/ 6462 w 9836"/>
              <a:gd name="T55" fmla="*/ 1185 h 2488"/>
              <a:gd name="T56" fmla="*/ 6848 w 9836"/>
              <a:gd name="T57" fmla="*/ 1185 h 2488"/>
              <a:gd name="T58" fmla="*/ 6848 w 9836"/>
              <a:gd name="T59" fmla="*/ 1185 h 2488"/>
              <a:gd name="T60" fmla="*/ 7393 w 9836"/>
              <a:gd name="T61" fmla="*/ 1076 h 2488"/>
              <a:gd name="T62" fmla="*/ 7271 w 9836"/>
              <a:gd name="T63" fmla="*/ 1230 h 2488"/>
              <a:gd name="T64" fmla="*/ 7060 w 9836"/>
              <a:gd name="T65" fmla="*/ 1352 h 2488"/>
              <a:gd name="T66" fmla="*/ 7687 w 9836"/>
              <a:gd name="T67" fmla="*/ 1005 h 2488"/>
              <a:gd name="T68" fmla="*/ 7687 w 9836"/>
              <a:gd name="T69" fmla="*/ 1420 h 2488"/>
              <a:gd name="T70" fmla="*/ 7941 w 9836"/>
              <a:gd name="T71" fmla="*/ 983 h 2488"/>
              <a:gd name="T72" fmla="*/ 8449 w 9836"/>
              <a:gd name="T73" fmla="*/ 1229 h 2488"/>
              <a:gd name="T74" fmla="*/ 8423 w 9836"/>
              <a:gd name="T75" fmla="*/ 1359 h 2488"/>
              <a:gd name="T76" fmla="*/ 8451 w 9836"/>
              <a:gd name="T77" fmla="*/ 1185 h 2488"/>
              <a:gd name="T78" fmla="*/ 8338 w 9836"/>
              <a:gd name="T79" fmla="*/ 1133 h 2488"/>
              <a:gd name="T80" fmla="*/ 8911 w 9836"/>
              <a:gd name="T81" fmla="*/ 1353 h 2488"/>
              <a:gd name="T82" fmla="*/ 8633 w 9836"/>
              <a:gd name="T83" fmla="*/ 1487 h 2488"/>
              <a:gd name="T84" fmla="*/ 8516 w 9836"/>
              <a:gd name="T85" fmla="*/ 1177 h 2488"/>
              <a:gd name="T86" fmla="*/ 9032 w 9836"/>
              <a:gd name="T87" fmla="*/ 968 h 2488"/>
              <a:gd name="T88" fmla="*/ 8773 w 9836"/>
              <a:gd name="T89" fmla="*/ 1306 h 2488"/>
              <a:gd name="T90" fmla="*/ 9190 w 9836"/>
              <a:gd name="T91" fmla="*/ 886 h 2488"/>
              <a:gd name="T92" fmla="*/ 9248 w 9836"/>
              <a:gd name="T93" fmla="*/ 1420 h 2488"/>
              <a:gd name="T94" fmla="*/ 9836 w 9836"/>
              <a:gd name="T95" fmla="*/ 1186 h 2488"/>
              <a:gd name="T96" fmla="*/ 9836 w 9836"/>
              <a:gd name="T97" fmla="*/ 1186 h 2488"/>
              <a:gd name="T98" fmla="*/ 9589 w 9836"/>
              <a:gd name="T99" fmla="*/ 1325 h 2488"/>
              <a:gd name="T100" fmla="*/ 0 w 9836"/>
              <a:gd name="T101" fmla="*/ 1013 h 2488"/>
              <a:gd name="T102" fmla="*/ 615 w 9836"/>
              <a:gd name="T103" fmla="*/ 614 h 2488"/>
              <a:gd name="T104" fmla="*/ 399 w 9836"/>
              <a:gd name="T105" fmla="*/ 0 h 2488"/>
              <a:gd name="T106" fmla="*/ 399 w 9836"/>
              <a:gd name="T107" fmla="*/ 0 h 2488"/>
              <a:gd name="T108" fmla="*/ 1014 w 9836"/>
              <a:gd name="T109" fmla="*/ 399 h 2488"/>
              <a:gd name="T110" fmla="*/ 1009 w 9836"/>
              <a:gd name="T111" fmla="*/ 2488 h 2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836" h="2488">
                <a:moveTo>
                  <a:pt x="3241" y="754"/>
                </a:moveTo>
                <a:cubicBezTo>
                  <a:pt x="2964" y="1423"/>
                  <a:pt x="2964" y="1423"/>
                  <a:pt x="2964" y="1423"/>
                </a:cubicBezTo>
                <a:cubicBezTo>
                  <a:pt x="2834" y="1423"/>
                  <a:pt x="2834" y="1423"/>
                  <a:pt x="2834" y="1423"/>
                </a:cubicBezTo>
                <a:cubicBezTo>
                  <a:pt x="2556" y="754"/>
                  <a:pt x="2556" y="754"/>
                  <a:pt x="2556" y="754"/>
                </a:cubicBezTo>
                <a:cubicBezTo>
                  <a:pt x="2697" y="754"/>
                  <a:pt x="2697" y="754"/>
                  <a:pt x="2697" y="754"/>
                </a:cubicBezTo>
                <a:cubicBezTo>
                  <a:pt x="2898" y="1273"/>
                  <a:pt x="2898" y="1273"/>
                  <a:pt x="2898" y="1273"/>
                </a:cubicBezTo>
                <a:cubicBezTo>
                  <a:pt x="3101" y="754"/>
                  <a:pt x="3101" y="754"/>
                  <a:pt x="3101" y="754"/>
                </a:cubicBezTo>
                <a:lnTo>
                  <a:pt x="3241" y="754"/>
                </a:lnTo>
                <a:close/>
                <a:moveTo>
                  <a:pt x="3708" y="1185"/>
                </a:moveTo>
                <a:cubicBezTo>
                  <a:pt x="3708" y="1199"/>
                  <a:pt x="3707" y="1214"/>
                  <a:pt x="3706" y="1229"/>
                </a:cubicBezTo>
                <a:cubicBezTo>
                  <a:pt x="3340" y="1229"/>
                  <a:pt x="3340" y="1229"/>
                  <a:pt x="3340" y="1229"/>
                </a:cubicBezTo>
                <a:cubicBezTo>
                  <a:pt x="3347" y="1287"/>
                  <a:pt x="3397" y="1329"/>
                  <a:pt x="3480" y="1329"/>
                </a:cubicBezTo>
                <a:cubicBezTo>
                  <a:pt x="3523" y="1329"/>
                  <a:pt x="3578" y="1313"/>
                  <a:pt x="3605" y="1285"/>
                </a:cubicBezTo>
                <a:cubicBezTo>
                  <a:pt x="3680" y="1359"/>
                  <a:pt x="3680" y="1359"/>
                  <a:pt x="3680" y="1359"/>
                </a:cubicBezTo>
                <a:cubicBezTo>
                  <a:pt x="3629" y="1409"/>
                  <a:pt x="3550" y="1435"/>
                  <a:pt x="3478" y="1435"/>
                </a:cubicBezTo>
                <a:cubicBezTo>
                  <a:pt x="3316" y="1435"/>
                  <a:pt x="3220" y="1334"/>
                  <a:pt x="3220" y="1184"/>
                </a:cubicBezTo>
                <a:cubicBezTo>
                  <a:pt x="3220" y="1041"/>
                  <a:pt x="3317" y="938"/>
                  <a:pt x="3469" y="938"/>
                </a:cubicBezTo>
                <a:cubicBezTo>
                  <a:pt x="3613" y="938"/>
                  <a:pt x="3708" y="1021"/>
                  <a:pt x="3708" y="1185"/>
                </a:cubicBezTo>
                <a:close/>
                <a:moveTo>
                  <a:pt x="3595" y="1133"/>
                </a:moveTo>
                <a:cubicBezTo>
                  <a:pt x="3587" y="1072"/>
                  <a:pt x="3541" y="1041"/>
                  <a:pt x="3473" y="1041"/>
                </a:cubicBezTo>
                <a:cubicBezTo>
                  <a:pt x="3409" y="1041"/>
                  <a:pt x="3360" y="1072"/>
                  <a:pt x="3341" y="1133"/>
                </a:cubicBezTo>
                <a:lnTo>
                  <a:pt x="3595" y="1133"/>
                </a:lnTo>
                <a:close/>
                <a:moveTo>
                  <a:pt x="3801" y="1420"/>
                </a:moveTo>
                <a:cubicBezTo>
                  <a:pt x="3917" y="1420"/>
                  <a:pt x="3917" y="1420"/>
                  <a:pt x="3917" y="1420"/>
                </a:cubicBezTo>
                <a:cubicBezTo>
                  <a:pt x="3917" y="949"/>
                  <a:pt x="3917" y="949"/>
                  <a:pt x="3917" y="949"/>
                </a:cubicBezTo>
                <a:cubicBezTo>
                  <a:pt x="3801" y="949"/>
                  <a:pt x="3801" y="949"/>
                  <a:pt x="3801" y="949"/>
                </a:cubicBezTo>
                <a:lnTo>
                  <a:pt x="3801" y="1420"/>
                </a:lnTo>
                <a:close/>
                <a:moveTo>
                  <a:pt x="3859" y="751"/>
                </a:moveTo>
                <a:cubicBezTo>
                  <a:pt x="3825" y="751"/>
                  <a:pt x="3790" y="773"/>
                  <a:pt x="3790" y="818"/>
                </a:cubicBezTo>
                <a:cubicBezTo>
                  <a:pt x="3790" y="864"/>
                  <a:pt x="3825" y="886"/>
                  <a:pt x="3859" y="886"/>
                </a:cubicBezTo>
                <a:cubicBezTo>
                  <a:pt x="3893" y="886"/>
                  <a:pt x="3927" y="864"/>
                  <a:pt x="3927" y="818"/>
                </a:cubicBezTo>
                <a:cubicBezTo>
                  <a:pt x="3927" y="773"/>
                  <a:pt x="3893" y="751"/>
                  <a:pt x="3859" y="751"/>
                </a:cubicBezTo>
                <a:close/>
                <a:moveTo>
                  <a:pt x="4046" y="1420"/>
                </a:moveTo>
                <a:cubicBezTo>
                  <a:pt x="4161" y="1420"/>
                  <a:pt x="4161" y="1420"/>
                  <a:pt x="4161" y="1420"/>
                </a:cubicBezTo>
                <a:cubicBezTo>
                  <a:pt x="4161" y="754"/>
                  <a:pt x="4161" y="754"/>
                  <a:pt x="4161" y="754"/>
                </a:cubicBezTo>
                <a:cubicBezTo>
                  <a:pt x="4046" y="754"/>
                  <a:pt x="4046" y="754"/>
                  <a:pt x="4046" y="754"/>
                </a:cubicBezTo>
                <a:lnTo>
                  <a:pt x="4046" y="1420"/>
                </a:lnTo>
                <a:close/>
                <a:moveTo>
                  <a:pt x="4289" y="1420"/>
                </a:moveTo>
                <a:cubicBezTo>
                  <a:pt x="4406" y="1420"/>
                  <a:pt x="4406" y="1420"/>
                  <a:pt x="4406" y="1420"/>
                </a:cubicBezTo>
                <a:cubicBezTo>
                  <a:pt x="4406" y="949"/>
                  <a:pt x="4406" y="949"/>
                  <a:pt x="4406" y="949"/>
                </a:cubicBezTo>
                <a:cubicBezTo>
                  <a:pt x="4289" y="949"/>
                  <a:pt x="4289" y="949"/>
                  <a:pt x="4289" y="949"/>
                </a:cubicBezTo>
                <a:lnTo>
                  <a:pt x="4289" y="1420"/>
                </a:lnTo>
                <a:close/>
                <a:moveTo>
                  <a:pt x="4348" y="751"/>
                </a:moveTo>
                <a:cubicBezTo>
                  <a:pt x="4313" y="751"/>
                  <a:pt x="4279" y="773"/>
                  <a:pt x="4279" y="818"/>
                </a:cubicBezTo>
                <a:cubicBezTo>
                  <a:pt x="4279" y="864"/>
                  <a:pt x="4313" y="886"/>
                  <a:pt x="4348" y="886"/>
                </a:cubicBezTo>
                <a:cubicBezTo>
                  <a:pt x="4382" y="886"/>
                  <a:pt x="4416" y="864"/>
                  <a:pt x="4416" y="818"/>
                </a:cubicBezTo>
                <a:cubicBezTo>
                  <a:pt x="4416" y="773"/>
                  <a:pt x="4382" y="751"/>
                  <a:pt x="4348" y="751"/>
                </a:cubicBezTo>
                <a:close/>
                <a:moveTo>
                  <a:pt x="5020" y="968"/>
                </a:moveTo>
                <a:cubicBezTo>
                  <a:pt x="4961" y="1036"/>
                  <a:pt x="4961" y="1036"/>
                  <a:pt x="4961" y="1036"/>
                </a:cubicBezTo>
                <a:cubicBezTo>
                  <a:pt x="5002" y="1085"/>
                  <a:pt x="5016" y="1128"/>
                  <a:pt x="5016" y="1177"/>
                </a:cubicBezTo>
                <a:cubicBezTo>
                  <a:pt x="5016" y="1260"/>
                  <a:pt x="4976" y="1318"/>
                  <a:pt x="4899" y="1353"/>
                </a:cubicBezTo>
                <a:cubicBezTo>
                  <a:pt x="4998" y="1388"/>
                  <a:pt x="5016" y="1460"/>
                  <a:pt x="5016" y="1505"/>
                </a:cubicBezTo>
                <a:cubicBezTo>
                  <a:pt x="5016" y="1639"/>
                  <a:pt x="4885" y="1703"/>
                  <a:pt x="4759" y="1703"/>
                </a:cubicBezTo>
                <a:cubicBezTo>
                  <a:pt x="4596" y="1703"/>
                  <a:pt x="4501" y="1622"/>
                  <a:pt x="4506" y="1487"/>
                </a:cubicBezTo>
                <a:cubicBezTo>
                  <a:pt x="4621" y="1487"/>
                  <a:pt x="4621" y="1487"/>
                  <a:pt x="4621" y="1487"/>
                </a:cubicBezTo>
                <a:cubicBezTo>
                  <a:pt x="4616" y="1552"/>
                  <a:pt x="4686" y="1591"/>
                  <a:pt x="4759" y="1591"/>
                </a:cubicBezTo>
                <a:cubicBezTo>
                  <a:pt x="4824" y="1591"/>
                  <a:pt x="4895" y="1563"/>
                  <a:pt x="4895" y="1505"/>
                </a:cubicBezTo>
                <a:cubicBezTo>
                  <a:pt x="4895" y="1448"/>
                  <a:pt x="4849" y="1413"/>
                  <a:pt x="4761" y="1413"/>
                </a:cubicBezTo>
                <a:cubicBezTo>
                  <a:pt x="4606" y="1413"/>
                  <a:pt x="4504" y="1324"/>
                  <a:pt x="4504" y="1177"/>
                </a:cubicBezTo>
                <a:cubicBezTo>
                  <a:pt x="4504" y="1018"/>
                  <a:pt x="4630" y="938"/>
                  <a:pt x="4761" y="938"/>
                </a:cubicBezTo>
                <a:cubicBezTo>
                  <a:pt x="4797" y="938"/>
                  <a:pt x="4850" y="946"/>
                  <a:pt x="4882" y="968"/>
                </a:cubicBezTo>
                <a:cubicBezTo>
                  <a:pt x="4935" y="903"/>
                  <a:pt x="4935" y="903"/>
                  <a:pt x="4935" y="903"/>
                </a:cubicBezTo>
                <a:lnTo>
                  <a:pt x="5020" y="968"/>
                </a:lnTo>
                <a:close/>
                <a:moveTo>
                  <a:pt x="4899" y="1177"/>
                </a:moveTo>
                <a:cubicBezTo>
                  <a:pt x="4899" y="1096"/>
                  <a:pt x="4837" y="1046"/>
                  <a:pt x="4761" y="1046"/>
                </a:cubicBezTo>
                <a:cubicBezTo>
                  <a:pt x="4685" y="1046"/>
                  <a:pt x="4620" y="1089"/>
                  <a:pt x="4620" y="1177"/>
                </a:cubicBezTo>
                <a:cubicBezTo>
                  <a:pt x="4620" y="1258"/>
                  <a:pt x="4685" y="1306"/>
                  <a:pt x="4761" y="1306"/>
                </a:cubicBezTo>
                <a:cubicBezTo>
                  <a:pt x="4837" y="1306"/>
                  <a:pt x="4899" y="1257"/>
                  <a:pt x="4899" y="1177"/>
                </a:cubicBezTo>
                <a:close/>
                <a:moveTo>
                  <a:pt x="5382" y="940"/>
                </a:moveTo>
                <a:cubicBezTo>
                  <a:pt x="5329" y="940"/>
                  <a:pt x="5278" y="956"/>
                  <a:pt x="5236" y="1011"/>
                </a:cubicBezTo>
                <a:cubicBezTo>
                  <a:pt x="5236" y="754"/>
                  <a:pt x="5236" y="754"/>
                  <a:pt x="5236" y="754"/>
                </a:cubicBezTo>
                <a:cubicBezTo>
                  <a:pt x="5119" y="754"/>
                  <a:pt x="5119" y="754"/>
                  <a:pt x="5119" y="754"/>
                </a:cubicBezTo>
                <a:cubicBezTo>
                  <a:pt x="5119" y="1420"/>
                  <a:pt x="5119" y="1420"/>
                  <a:pt x="5119" y="1420"/>
                </a:cubicBezTo>
                <a:cubicBezTo>
                  <a:pt x="5236" y="1420"/>
                  <a:pt x="5236" y="1420"/>
                  <a:pt x="5236" y="1420"/>
                </a:cubicBezTo>
                <a:cubicBezTo>
                  <a:pt x="5236" y="1177"/>
                  <a:pt x="5236" y="1177"/>
                  <a:pt x="5236" y="1177"/>
                </a:cubicBezTo>
                <a:cubicBezTo>
                  <a:pt x="5236" y="1105"/>
                  <a:pt x="5283" y="1048"/>
                  <a:pt x="5352" y="1048"/>
                </a:cubicBezTo>
                <a:cubicBezTo>
                  <a:pt x="5414" y="1048"/>
                  <a:pt x="5459" y="1083"/>
                  <a:pt x="5459" y="1170"/>
                </a:cubicBezTo>
                <a:cubicBezTo>
                  <a:pt x="5459" y="1420"/>
                  <a:pt x="5459" y="1420"/>
                  <a:pt x="5459" y="1420"/>
                </a:cubicBezTo>
                <a:cubicBezTo>
                  <a:pt x="5575" y="1420"/>
                  <a:pt x="5575" y="1420"/>
                  <a:pt x="5575" y="1420"/>
                </a:cubicBezTo>
                <a:cubicBezTo>
                  <a:pt x="5575" y="1169"/>
                  <a:pt x="5575" y="1169"/>
                  <a:pt x="5575" y="1169"/>
                </a:cubicBezTo>
                <a:cubicBezTo>
                  <a:pt x="5575" y="1031"/>
                  <a:pt x="5516" y="940"/>
                  <a:pt x="5382" y="940"/>
                </a:cubicBezTo>
                <a:close/>
                <a:moveTo>
                  <a:pt x="6155" y="1185"/>
                </a:moveTo>
                <a:cubicBezTo>
                  <a:pt x="6155" y="1199"/>
                  <a:pt x="6154" y="1214"/>
                  <a:pt x="6153" y="1229"/>
                </a:cubicBezTo>
                <a:cubicBezTo>
                  <a:pt x="5786" y="1229"/>
                  <a:pt x="5786" y="1229"/>
                  <a:pt x="5786" y="1229"/>
                </a:cubicBezTo>
                <a:cubicBezTo>
                  <a:pt x="5794" y="1287"/>
                  <a:pt x="5843" y="1329"/>
                  <a:pt x="5926" y="1329"/>
                </a:cubicBezTo>
                <a:cubicBezTo>
                  <a:pt x="5969" y="1329"/>
                  <a:pt x="6025" y="1313"/>
                  <a:pt x="6052" y="1285"/>
                </a:cubicBezTo>
                <a:cubicBezTo>
                  <a:pt x="6126" y="1359"/>
                  <a:pt x="6126" y="1359"/>
                  <a:pt x="6126" y="1359"/>
                </a:cubicBezTo>
                <a:cubicBezTo>
                  <a:pt x="6076" y="1409"/>
                  <a:pt x="5997" y="1435"/>
                  <a:pt x="5924" y="1435"/>
                </a:cubicBezTo>
                <a:cubicBezTo>
                  <a:pt x="5762" y="1435"/>
                  <a:pt x="5666" y="1334"/>
                  <a:pt x="5666" y="1184"/>
                </a:cubicBezTo>
                <a:cubicBezTo>
                  <a:pt x="5666" y="1041"/>
                  <a:pt x="5763" y="938"/>
                  <a:pt x="5916" y="938"/>
                </a:cubicBezTo>
                <a:cubicBezTo>
                  <a:pt x="6060" y="938"/>
                  <a:pt x="6155" y="1021"/>
                  <a:pt x="6155" y="1185"/>
                </a:cubicBezTo>
                <a:close/>
                <a:moveTo>
                  <a:pt x="6042" y="1133"/>
                </a:moveTo>
                <a:cubicBezTo>
                  <a:pt x="6034" y="1072"/>
                  <a:pt x="5987" y="1041"/>
                  <a:pt x="5920" y="1041"/>
                </a:cubicBezTo>
                <a:cubicBezTo>
                  <a:pt x="5856" y="1041"/>
                  <a:pt x="5806" y="1072"/>
                  <a:pt x="5788" y="1133"/>
                </a:cubicBezTo>
                <a:lnTo>
                  <a:pt x="6042" y="1133"/>
                </a:lnTo>
                <a:close/>
                <a:moveTo>
                  <a:pt x="6247" y="1420"/>
                </a:moveTo>
                <a:cubicBezTo>
                  <a:pt x="6364" y="1420"/>
                  <a:pt x="6364" y="1420"/>
                  <a:pt x="6364" y="1420"/>
                </a:cubicBezTo>
                <a:cubicBezTo>
                  <a:pt x="6364" y="949"/>
                  <a:pt x="6364" y="949"/>
                  <a:pt x="6364" y="949"/>
                </a:cubicBezTo>
                <a:cubicBezTo>
                  <a:pt x="6247" y="949"/>
                  <a:pt x="6247" y="949"/>
                  <a:pt x="6247" y="949"/>
                </a:cubicBezTo>
                <a:lnTo>
                  <a:pt x="6247" y="1420"/>
                </a:lnTo>
                <a:close/>
                <a:moveTo>
                  <a:pt x="6306" y="751"/>
                </a:moveTo>
                <a:cubicBezTo>
                  <a:pt x="6271" y="751"/>
                  <a:pt x="6237" y="773"/>
                  <a:pt x="6237" y="818"/>
                </a:cubicBezTo>
                <a:cubicBezTo>
                  <a:pt x="6237" y="864"/>
                  <a:pt x="6271" y="886"/>
                  <a:pt x="6306" y="886"/>
                </a:cubicBezTo>
                <a:cubicBezTo>
                  <a:pt x="6340" y="886"/>
                  <a:pt x="6374" y="864"/>
                  <a:pt x="6374" y="818"/>
                </a:cubicBezTo>
                <a:cubicBezTo>
                  <a:pt x="6374" y="773"/>
                  <a:pt x="6340" y="751"/>
                  <a:pt x="6306" y="751"/>
                </a:cubicBezTo>
                <a:close/>
                <a:moveTo>
                  <a:pt x="6855" y="754"/>
                </a:moveTo>
                <a:cubicBezTo>
                  <a:pt x="6972" y="754"/>
                  <a:pt x="6972" y="754"/>
                  <a:pt x="6972" y="754"/>
                </a:cubicBezTo>
                <a:cubicBezTo>
                  <a:pt x="6972" y="1420"/>
                  <a:pt x="6972" y="1420"/>
                  <a:pt x="6972" y="1420"/>
                </a:cubicBezTo>
                <a:cubicBezTo>
                  <a:pt x="6863" y="1420"/>
                  <a:pt x="6863" y="1420"/>
                  <a:pt x="6863" y="1420"/>
                </a:cubicBezTo>
                <a:cubicBezTo>
                  <a:pt x="6855" y="1356"/>
                  <a:pt x="6855" y="1356"/>
                  <a:pt x="6855" y="1356"/>
                </a:cubicBezTo>
                <a:cubicBezTo>
                  <a:pt x="6818" y="1417"/>
                  <a:pt x="6761" y="1434"/>
                  <a:pt x="6704" y="1434"/>
                </a:cubicBezTo>
                <a:cubicBezTo>
                  <a:pt x="6567" y="1434"/>
                  <a:pt x="6462" y="1339"/>
                  <a:pt x="6462" y="1185"/>
                </a:cubicBezTo>
                <a:cubicBezTo>
                  <a:pt x="6462" y="1023"/>
                  <a:pt x="6564" y="939"/>
                  <a:pt x="6701" y="939"/>
                </a:cubicBezTo>
                <a:cubicBezTo>
                  <a:pt x="6751" y="939"/>
                  <a:pt x="6827" y="965"/>
                  <a:pt x="6855" y="1015"/>
                </a:cubicBezTo>
                <a:lnTo>
                  <a:pt x="6855" y="754"/>
                </a:lnTo>
                <a:close/>
                <a:moveTo>
                  <a:pt x="6848" y="1185"/>
                </a:moveTo>
                <a:cubicBezTo>
                  <a:pt x="6848" y="1104"/>
                  <a:pt x="6785" y="1048"/>
                  <a:pt x="6711" y="1048"/>
                </a:cubicBezTo>
                <a:cubicBezTo>
                  <a:pt x="6638" y="1048"/>
                  <a:pt x="6578" y="1100"/>
                  <a:pt x="6578" y="1185"/>
                </a:cubicBezTo>
                <a:cubicBezTo>
                  <a:pt x="6578" y="1268"/>
                  <a:pt x="6637" y="1324"/>
                  <a:pt x="6711" y="1324"/>
                </a:cubicBezTo>
                <a:cubicBezTo>
                  <a:pt x="6785" y="1324"/>
                  <a:pt x="6848" y="1271"/>
                  <a:pt x="6848" y="1185"/>
                </a:cubicBezTo>
                <a:close/>
                <a:moveTo>
                  <a:pt x="7278" y="1132"/>
                </a:moveTo>
                <a:cubicBezTo>
                  <a:pt x="7220" y="1128"/>
                  <a:pt x="7191" y="1111"/>
                  <a:pt x="7191" y="1080"/>
                </a:cubicBezTo>
                <a:cubicBezTo>
                  <a:pt x="7191" y="1051"/>
                  <a:pt x="7220" y="1034"/>
                  <a:pt x="7276" y="1034"/>
                </a:cubicBezTo>
                <a:cubicBezTo>
                  <a:pt x="7321" y="1034"/>
                  <a:pt x="7359" y="1045"/>
                  <a:pt x="7393" y="1076"/>
                </a:cubicBezTo>
                <a:cubicBezTo>
                  <a:pt x="7457" y="999"/>
                  <a:pt x="7457" y="999"/>
                  <a:pt x="7457" y="999"/>
                </a:cubicBezTo>
                <a:cubicBezTo>
                  <a:pt x="7403" y="953"/>
                  <a:pt x="7348" y="938"/>
                  <a:pt x="7275" y="938"/>
                </a:cubicBezTo>
                <a:cubicBezTo>
                  <a:pt x="7189" y="938"/>
                  <a:pt x="7076" y="975"/>
                  <a:pt x="7076" y="1084"/>
                </a:cubicBezTo>
                <a:cubicBezTo>
                  <a:pt x="7076" y="1191"/>
                  <a:pt x="7183" y="1222"/>
                  <a:pt x="7271" y="1230"/>
                </a:cubicBezTo>
                <a:cubicBezTo>
                  <a:pt x="7338" y="1234"/>
                  <a:pt x="7364" y="1252"/>
                  <a:pt x="7364" y="1283"/>
                </a:cubicBezTo>
                <a:cubicBezTo>
                  <a:pt x="7364" y="1317"/>
                  <a:pt x="7326" y="1335"/>
                  <a:pt x="7283" y="1335"/>
                </a:cubicBezTo>
                <a:cubicBezTo>
                  <a:pt x="7230" y="1335"/>
                  <a:pt x="7163" y="1317"/>
                  <a:pt x="7117" y="1269"/>
                </a:cubicBezTo>
                <a:cubicBezTo>
                  <a:pt x="7060" y="1352"/>
                  <a:pt x="7060" y="1352"/>
                  <a:pt x="7060" y="1352"/>
                </a:cubicBezTo>
                <a:cubicBezTo>
                  <a:pt x="7130" y="1423"/>
                  <a:pt x="7202" y="1436"/>
                  <a:pt x="7277" y="1436"/>
                </a:cubicBezTo>
                <a:cubicBezTo>
                  <a:pt x="7411" y="1436"/>
                  <a:pt x="7479" y="1364"/>
                  <a:pt x="7479" y="1281"/>
                </a:cubicBezTo>
                <a:cubicBezTo>
                  <a:pt x="7479" y="1158"/>
                  <a:pt x="7367" y="1137"/>
                  <a:pt x="7278" y="1132"/>
                </a:cubicBezTo>
                <a:close/>
                <a:moveTo>
                  <a:pt x="7687" y="1005"/>
                </a:moveTo>
                <a:cubicBezTo>
                  <a:pt x="7679" y="951"/>
                  <a:pt x="7679" y="951"/>
                  <a:pt x="7679" y="951"/>
                </a:cubicBezTo>
                <a:cubicBezTo>
                  <a:pt x="7571" y="951"/>
                  <a:pt x="7571" y="951"/>
                  <a:pt x="7571" y="951"/>
                </a:cubicBezTo>
                <a:cubicBezTo>
                  <a:pt x="7571" y="1420"/>
                  <a:pt x="7571" y="1420"/>
                  <a:pt x="7571" y="1420"/>
                </a:cubicBezTo>
                <a:cubicBezTo>
                  <a:pt x="7687" y="1420"/>
                  <a:pt x="7687" y="1420"/>
                  <a:pt x="7687" y="1420"/>
                </a:cubicBezTo>
                <a:cubicBezTo>
                  <a:pt x="7687" y="1173"/>
                  <a:pt x="7687" y="1173"/>
                  <a:pt x="7687" y="1173"/>
                </a:cubicBezTo>
                <a:cubicBezTo>
                  <a:pt x="7687" y="1085"/>
                  <a:pt x="7743" y="1054"/>
                  <a:pt x="7804" y="1054"/>
                </a:cubicBezTo>
                <a:cubicBezTo>
                  <a:pt x="7842" y="1054"/>
                  <a:pt x="7864" y="1066"/>
                  <a:pt x="7888" y="1084"/>
                </a:cubicBezTo>
                <a:cubicBezTo>
                  <a:pt x="7941" y="983"/>
                  <a:pt x="7941" y="983"/>
                  <a:pt x="7941" y="983"/>
                </a:cubicBezTo>
                <a:cubicBezTo>
                  <a:pt x="7915" y="959"/>
                  <a:pt x="7868" y="939"/>
                  <a:pt x="7820" y="939"/>
                </a:cubicBezTo>
                <a:cubicBezTo>
                  <a:pt x="7773" y="939"/>
                  <a:pt x="7721" y="948"/>
                  <a:pt x="7687" y="1005"/>
                </a:cubicBezTo>
                <a:close/>
                <a:moveTo>
                  <a:pt x="8451" y="1185"/>
                </a:moveTo>
                <a:cubicBezTo>
                  <a:pt x="8451" y="1199"/>
                  <a:pt x="8450" y="1214"/>
                  <a:pt x="8449" y="1229"/>
                </a:cubicBezTo>
                <a:cubicBezTo>
                  <a:pt x="8082" y="1229"/>
                  <a:pt x="8082" y="1229"/>
                  <a:pt x="8082" y="1229"/>
                </a:cubicBezTo>
                <a:cubicBezTo>
                  <a:pt x="8090" y="1287"/>
                  <a:pt x="8140" y="1329"/>
                  <a:pt x="8223" y="1329"/>
                </a:cubicBezTo>
                <a:cubicBezTo>
                  <a:pt x="8265" y="1329"/>
                  <a:pt x="8321" y="1313"/>
                  <a:pt x="8348" y="1285"/>
                </a:cubicBezTo>
                <a:cubicBezTo>
                  <a:pt x="8423" y="1359"/>
                  <a:pt x="8423" y="1359"/>
                  <a:pt x="8423" y="1359"/>
                </a:cubicBezTo>
                <a:cubicBezTo>
                  <a:pt x="8372" y="1409"/>
                  <a:pt x="8293" y="1435"/>
                  <a:pt x="8221" y="1435"/>
                </a:cubicBezTo>
                <a:cubicBezTo>
                  <a:pt x="8059" y="1435"/>
                  <a:pt x="7962" y="1334"/>
                  <a:pt x="7962" y="1184"/>
                </a:cubicBezTo>
                <a:cubicBezTo>
                  <a:pt x="7962" y="1041"/>
                  <a:pt x="8060" y="938"/>
                  <a:pt x="8212" y="938"/>
                </a:cubicBezTo>
                <a:cubicBezTo>
                  <a:pt x="8356" y="938"/>
                  <a:pt x="8451" y="1021"/>
                  <a:pt x="8451" y="1185"/>
                </a:cubicBezTo>
                <a:close/>
                <a:moveTo>
                  <a:pt x="8338" y="1133"/>
                </a:moveTo>
                <a:cubicBezTo>
                  <a:pt x="8330" y="1072"/>
                  <a:pt x="8284" y="1041"/>
                  <a:pt x="8216" y="1041"/>
                </a:cubicBezTo>
                <a:cubicBezTo>
                  <a:pt x="8152" y="1041"/>
                  <a:pt x="8103" y="1072"/>
                  <a:pt x="8084" y="1133"/>
                </a:cubicBezTo>
                <a:lnTo>
                  <a:pt x="8338" y="1133"/>
                </a:lnTo>
                <a:close/>
                <a:moveTo>
                  <a:pt x="9032" y="968"/>
                </a:moveTo>
                <a:cubicBezTo>
                  <a:pt x="8973" y="1036"/>
                  <a:pt x="8973" y="1036"/>
                  <a:pt x="8973" y="1036"/>
                </a:cubicBezTo>
                <a:cubicBezTo>
                  <a:pt x="9014" y="1085"/>
                  <a:pt x="9028" y="1128"/>
                  <a:pt x="9028" y="1177"/>
                </a:cubicBezTo>
                <a:cubicBezTo>
                  <a:pt x="9028" y="1260"/>
                  <a:pt x="8989" y="1318"/>
                  <a:pt x="8911" y="1353"/>
                </a:cubicBezTo>
                <a:cubicBezTo>
                  <a:pt x="9011" y="1388"/>
                  <a:pt x="9028" y="1460"/>
                  <a:pt x="9028" y="1505"/>
                </a:cubicBezTo>
                <a:cubicBezTo>
                  <a:pt x="9028" y="1639"/>
                  <a:pt x="8897" y="1703"/>
                  <a:pt x="8771" y="1703"/>
                </a:cubicBezTo>
                <a:cubicBezTo>
                  <a:pt x="8608" y="1703"/>
                  <a:pt x="8513" y="1622"/>
                  <a:pt x="8518" y="1487"/>
                </a:cubicBezTo>
                <a:cubicBezTo>
                  <a:pt x="8633" y="1487"/>
                  <a:pt x="8633" y="1487"/>
                  <a:pt x="8633" y="1487"/>
                </a:cubicBezTo>
                <a:cubicBezTo>
                  <a:pt x="8628" y="1552"/>
                  <a:pt x="8698" y="1591"/>
                  <a:pt x="8771" y="1591"/>
                </a:cubicBezTo>
                <a:cubicBezTo>
                  <a:pt x="8836" y="1591"/>
                  <a:pt x="8907" y="1563"/>
                  <a:pt x="8907" y="1505"/>
                </a:cubicBezTo>
                <a:cubicBezTo>
                  <a:pt x="8907" y="1448"/>
                  <a:pt x="8861" y="1413"/>
                  <a:pt x="8773" y="1413"/>
                </a:cubicBezTo>
                <a:cubicBezTo>
                  <a:pt x="8618" y="1413"/>
                  <a:pt x="8516" y="1324"/>
                  <a:pt x="8516" y="1177"/>
                </a:cubicBezTo>
                <a:cubicBezTo>
                  <a:pt x="8516" y="1018"/>
                  <a:pt x="8642" y="938"/>
                  <a:pt x="8773" y="938"/>
                </a:cubicBezTo>
                <a:cubicBezTo>
                  <a:pt x="8809" y="938"/>
                  <a:pt x="8862" y="946"/>
                  <a:pt x="8894" y="968"/>
                </a:cubicBezTo>
                <a:cubicBezTo>
                  <a:pt x="8947" y="903"/>
                  <a:pt x="8947" y="903"/>
                  <a:pt x="8947" y="903"/>
                </a:cubicBezTo>
                <a:lnTo>
                  <a:pt x="9032" y="968"/>
                </a:lnTo>
                <a:close/>
                <a:moveTo>
                  <a:pt x="8911" y="1177"/>
                </a:moveTo>
                <a:cubicBezTo>
                  <a:pt x="8911" y="1096"/>
                  <a:pt x="8850" y="1046"/>
                  <a:pt x="8773" y="1046"/>
                </a:cubicBezTo>
                <a:cubicBezTo>
                  <a:pt x="8697" y="1046"/>
                  <a:pt x="8632" y="1089"/>
                  <a:pt x="8632" y="1177"/>
                </a:cubicBezTo>
                <a:cubicBezTo>
                  <a:pt x="8632" y="1258"/>
                  <a:pt x="8697" y="1306"/>
                  <a:pt x="8773" y="1306"/>
                </a:cubicBezTo>
                <a:cubicBezTo>
                  <a:pt x="8850" y="1306"/>
                  <a:pt x="8911" y="1257"/>
                  <a:pt x="8911" y="1177"/>
                </a:cubicBezTo>
                <a:close/>
                <a:moveTo>
                  <a:pt x="9190" y="751"/>
                </a:moveTo>
                <a:cubicBezTo>
                  <a:pt x="9155" y="751"/>
                  <a:pt x="9121" y="773"/>
                  <a:pt x="9121" y="818"/>
                </a:cubicBezTo>
                <a:cubicBezTo>
                  <a:pt x="9121" y="864"/>
                  <a:pt x="9155" y="886"/>
                  <a:pt x="9190" y="886"/>
                </a:cubicBezTo>
                <a:cubicBezTo>
                  <a:pt x="9224" y="886"/>
                  <a:pt x="9258" y="864"/>
                  <a:pt x="9258" y="818"/>
                </a:cubicBezTo>
                <a:cubicBezTo>
                  <a:pt x="9258" y="773"/>
                  <a:pt x="9224" y="751"/>
                  <a:pt x="9190" y="751"/>
                </a:cubicBezTo>
                <a:close/>
                <a:moveTo>
                  <a:pt x="9131" y="1420"/>
                </a:moveTo>
                <a:cubicBezTo>
                  <a:pt x="9248" y="1420"/>
                  <a:pt x="9248" y="1420"/>
                  <a:pt x="9248" y="1420"/>
                </a:cubicBezTo>
                <a:cubicBezTo>
                  <a:pt x="9248" y="949"/>
                  <a:pt x="9248" y="949"/>
                  <a:pt x="9248" y="949"/>
                </a:cubicBezTo>
                <a:cubicBezTo>
                  <a:pt x="9131" y="949"/>
                  <a:pt x="9131" y="949"/>
                  <a:pt x="9131" y="949"/>
                </a:cubicBezTo>
                <a:lnTo>
                  <a:pt x="9131" y="1420"/>
                </a:lnTo>
                <a:close/>
                <a:moveTo>
                  <a:pt x="9836" y="1186"/>
                </a:moveTo>
                <a:cubicBezTo>
                  <a:pt x="9836" y="1323"/>
                  <a:pt x="9742" y="1434"/>
                  <a:pt x="9589" y="1434"/>
                </a:cubicBezTo>
                <a:cubicBezTo>
                  <a:pt x="9435" y="1434"/>
                  <a:pt x="9343" y="1323"/>
                  <a:pt x="9343" y="1186"/>
                </a:cubicBezTo>
                <a:cubicBezTo>
                  <a:pt x="9343" y="1052"/>
                  <a:pt x="9438" y="939"/>
                  <a:pt x="9588" y="939"/>
                </a:cubicBezTo>
                <a:cubicBezTo>
                  <a:pt x="9738" y="939"/>
                  <a:pt x="9836" y="1052"/>
                  <a:pt x="9836" y="1186"/>
                </a:cubicBezTo>
                <a:close/>
                <a:moveTo>
                  <a:pt x="9717" y="1186"/>
                </a:moveTo>
                <a:cubicBezTo>
                  <a:pt x="9717" y="1116"/>
                  <a:pt x="9667" y="1047"/>
                  <a:pt x="9589" y="1047"/>
                </a:cubicBezTo>
                <a:cubicBezTo>
                  <a:pt x="9505" y="1047"/>
                  <a:pt x="9461" y="1116"/>
                  <a:pt x="9461" y="1186"/>
                </a:cubicBezTo>
                <a:cubicBezTo>
                  <a:pt x="9461" y="1257"/>
                  <a:pt x="9504" y="1325"/>
                  <a:pt x="9589" y="1325"/>
                </a:cubicBezTo>
                <a:cubicBezTo>
                  <a:pt x="9674" y="1325"/>
                  <a:pt x="9717" y="1257"/>
                  <a:pt x="9717" y="1186"/>
                </a:cubicBezTo>
                <a:close/>
                <a:moveTo>
                  <a:pt x="399" y="614"/>
                </a:moveTo>
                <a:cubicBezTo>
                  <a:pt x="0" y="614"/>
                  <a:pt x="0" y="614"/>
                  <a:pt x="0" y="614"/>
                </a:cubicBezTo>
                <a:cubicBezTo>
                  <a:pt x="0" y="1013"/>
                  <a:pt x="0" y="1013"/>
                  <a:pt x="0" y="1013"/>
                </a:cubicBezTo>
                <a:cubicBezTo>
                  <a:pt x="399" y="1013"/>
                  <a:pt x="399" y="1013"/>
                  <a:pt x="399" y="1013"/>
                </a:cubicBezTo>
                <a:lnTo>
                  <a:pt x="399" y="614"/>
                </a:lnTo>
                <a:close/>
                <a:moveTo>
                  <a:pt x="1014" y="614"/>
                </a:moveTo>
                <a:cubicBezTo>
                  <a:pt x="615" y="614"/>
                  <a:pt x="615" y="614"/>
                  <a:pt x="615" y="614"/>
                </a:cubicBezTo>
                <a:cubicBezTo>
                  <a:pt x="615" y="1013"/>
                  <a:pt x="615" y="1013"/>
                  <a:pt x="615" y="1013"/>
                </a:cubicBezTo>
                <a:cubicBezTo>
                  <a:pt x="1014" y="1013"/>
                  <a:pt x="1014" y="1013"/>
                  <a:pt x="1014" y="1013"/>
                </a:cubicBezTo>
                <a:lnTo>
                  <a:pt x="1014" y="614"/>
                </a:lnTo>
                <a:close/>
                <a:moveTo>
                  <a:pt x="399" y="0"/>
                </a:moveTo>
                <a:cubicBezTo>
                  <a:pt x="0" y="0"/>
                  <a:pt x="0" y="0"/>
                  <a:pt x="0" y="0"/>
                </a:cubicBezTo>
                <a:cubicBezTo>
                  <a:pt x="0" y="399"/>
                  <a:pt x="0" y="399"/>
                  <a:pt x="0" y="399"/>
                </a:cubicBezTo>
                <a:cubicBezTo>
                  <a:pt x="399" y="399"/>
                  <a:pt x="399" y="399"/>
                  <a:pt x="399" y="399"/>
                </a:cubicBezTo>
                <a:lnTo>
                  <a:pt x="399" y="0"/>
                </a:lnTo>
                <a:close/>
                <a:moveTo>
                  <a:pt x="1014" y="0"/>
                </a:moveTo>
                <a:cubicBezTo>
                  <a:pt x="615" y="0"/>
                  <a:pt x="615" y="0"/>
                  <a:pt x="615" y="0"/>
                </a:cubicBezTo>
                <a:cubicBezTo>
                  <a:pt x="615" y="399"/>
                  <a:pt x="615" y="399"/>
                  <a:pt x="615" y="399"/>
                </a:cubicBezTo>
                <a:cubicBezTo>
                  <a:pt x="1014" y="399"/>
                  <a:pt x="1014" y="399"/>
                  <a:pt x="1014" y="399"/>
                </a:cubicBezTo>
                <a:lnTo>
                  <a:pt x="1014" y="0"/>
                </a:lnTo>
                <a:close/>
                <a:moveTo>
                  <a:pt x="0" y="1229"/>
                </a:moveTo>
                <a:cubicBezTo>
                  <a:pt x="0" y="1531"/>
                  <a:pt x="0" y="1531"/>
                  <a:pt x="0" y="1531"/>
                </a:cubicBezTo>
                <a:cubicBezTo>
                  <a:pt x="0" y="2113"/>
                  <a:pt x="469" y="2488"/>
                  <a:pt x="1009" y="2488"/>
                </a:cubicBezTo>
                <a:cubicBezTo>
                  <a:pt x="1009" y="2488"/>
                  <a:pt x="1013" y="2488"/>
                  <a:pt x="1014" y="2488"/>
                </a:cubicBezTo>
                <a:cubicBezTo>
                  <a:pt x="1014" y="1229"/>
                  <a:pt x="1014" y="1229"/>
                  <a:pt x="1014" y="1229"/>
                </a:cubicBezTo>
                <a:lnTo>
                  <a:pt x="0" y="1229"/>
                </a:lnTo>
                <a:close/>
              </a:path>
            </a:pathLst>
          </a:custGeom>
          <a:solidFill>
            <a:srgbClr val="D10A0F"/>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7" name="Frame 5">
            <a:extLst>
              <a:ext uri="{FF2B5EF4-FFF2-40B4-BE49-F238E27FC236}">
                <a16:creationId xmlns:a16="http://schemas.microsoft.com/office/drawing/2014/main" id="{FF54C130-BCE3-63E5-C311-52744E3A6B06}"/>
              </a:ext>
            </a:extLst>
          </p:cNvPr>
          <p:cNvSpPr>
            <a:spLocks noSelect="1"/>
          </p:cNvSpPr>
          <p:nvPr userDrawn="1"/>
        </p:nvSpPr>
        <p:spPr bwMode="gray">
          <a:xfrm>
            <a:off x="639763" y="317500"/>
            <a:ext cx="320675" cy="695325"/>
          </a:xfrm>
          <a:custGeom>
            <a:avLst/>
            <a:gdLst>
              <a:gd name="T0" fmla="*/ 0 w 1008"/>
              <a:gd name="T1" fmla="*/ 1229 h 2191"/>
              <a:gd name="T2" fmla="*/ 385 w 1008"/>
              <a:gd name="T3" fmla="*/ 1229 h 2191"/>
              <a:gd name="T4" fmla="*/ 434 w 1008"/>
              <a:gd name="T5" fmla="*/ 1229 h 2191"/>
              <a:gd name="T6" fmla="*/ 444 w 1008"/>
              <a:gd name="T7" fmla="*/ 1229 h 2191"/>
              <a:gd name="T8" fmla="*/ 781 w 1008"/>
              <a:gd name="T9" fmla="*/ 1567 h 2191"/>
              <a:gd name="T10" fmla="*/ 449 w 1008"/>
              <a:gd name="T11" fmla="*/ 1896 h 2191"/>
              <a:gd name="T12" fmla="*/ 739 w 1008"/>
              <a:gd name="T13" fmla="*/ 2191 h 2191"/>
              <a:gd name="T14" fmla="*/ 1008 w 1008"/>
              <a:gd name="T15" fmla="*/ 1495 h 2191"/>
              <a:gd name="T16" fmla="*/ 1008 w 1008"/>
              <a:gd name="T17" fmla="*/ 0 h 2191"/>
              <a:gd name="T18" fmla="*/ 0 w 1008"/>
              <a:gd name="T19" fmla="*/ 1229 h 2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8" h="2191">
                <a:moveTo>
                  <a:pt x="0" y="1229"/>
                </a:moveTo>
                <a:cubicBezTo>
                  <a:pt x="385" y="1229"/>
                  <a:pt x="385" y="1229"/>
                  <a:pt x="385" y="1229"/>
                </a:cubicBezTo>
                <a:cubicBezTo>
                  <a:pt x="389" y="1229"/>
                  <a:pt x="430" y="1229"/>
                  <a:pt x="434" y="1229"/>
                </a:cubicBezTo>
                <a:cubicBezTo>
                  <a:pt x="437" y="1229"/>
                  <a:pt x="440" y="1229"/>
                  <a:pt x="444" y="1229"/>
                </a:cubicBezTo>
                <a:cubicBezTo>
                  <a:pt x="630" y="1229"/>
                  <a:pt x="781" y="1380"/>
                  <a:pt x="781" y="1567"/>
                </a:cubicBezTo>
                <a:cubicBezTo>
                  <a:pt x="781" y="1735"/>
                  <a:pt x="648" y="1896"/>
                  <a:pt x="449" y="1896"/>
                </a:cubicBezTo>
                <a:cubicBezTo>
                  <a:pt x="739" y="2191"/>
                  <a:pt x="739" y="2191"/>
                  <a:pt x="739" y="2191"/>
                </a:cubicBezTo>
                <a:cubicBezTo>
                  <a:pt x="915" y="2004"/>
                  <a:pt x="1008" y="1769"/>
                  <a:pt x="1008" y="1495"/>
                </a:cubicBezTo>
                <a:cubicBezTo>
                  <a:pt x="1008" y="0"/>
                  <a:pt x="1008" y="0"/>
                  <a:pt x="1008" y="0"/>
                </a:cubicBezTo>
                <a:lnTo>
                  <a:pt x="0" y="1229"/>
                </a:lnTo>
                <a:close/>
              </a:path>
            </a:pathLst>
          </a:custGeom>
          <a:solidFill>
            <a:srgbClr val="F28C00"/>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4" name="Rectangle 6">
            <a:extLst>
              <a:ext uri="{FF2B5EF4-FFF2-40B4-BE49-F238E27FC236}">
                <a16:creationId xmlns:a16="http://schemas.microsoft.com/office/drawing/2014/main" id="{2BB7A6A5-07D9-7298-4D74-8AA4A2E8FC3D}"/>
              </a:ext>
            </a:extLst>
          </p:cNvPr>
          <p:cNvSpPr>
            <a:spLocks noSelect="1" noChangeArrowheads="1"/>
          </p:cNvSpPr>
          <p:nvPr userDrawn="1"/>
        </p:nvSpPr>
        <p:spPr bwMode="gray">
          <a:xfrm>
            <a:off x="741363" y="6499225"/>
            <a:ext cx="44450" cy="42863"/>
          </a:xfrm>
          <a:prstGeom prst="rect">
            <a:avLst/>
          </a:prstGeom>
          <a:solidFill>
            <a:srgbClr val="D10A0F"/>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5" name="Frame 7">
            <a:extLst>
              <a:ext uri="{FF2B5EF4-FFF2-40B4-BE49-F238E27FC236}">
                <a16:creationId xmlns:a16="http://schemas.microsoft.com/office/drawing/2014/main" id="{FBE0B74B-A624-7882-1FF5-0E0B389EB368}"/>
              </a:ext>
            </a:extLst>
          </p:cNvPr>
          <p:cNvSpPr>
            <a:spLocks noSelect="1"/>
          </p:cNvSpPr>
          <p:nvPr userDrawn="1"/>
        </p:nvSpPr>
        <p:spPr bwMode="gray">
          <a:xfrm>
            <a:off x="317500" y="6340475"/>
            <a:ext cx="714375" cy="203200"/>
          </a:xfrm>
          <a:custGeom>
            <a:avLst/>
            <a:gdLst>
              <a:gd name="T0" fmla="*/ 1193 w 2246"/>
              <a:gd name="T1" fmla="*/ 192 h 640"/>
              <a:gd name="T2" fmla="*/ 1110 w 2246"/>
              <a:gd name="T3" fmla="*/ 629 h 640"/>
              <a:gd name="T4" fmla="*/ 1099 w 2246"/>
              <a:gd name="T5" fmla="*/ 565 h 640"/>
              <a:gd name="T6" fmla="*/ 958 w 2246"/>
              <a:gd name="T7" fmla="*/ 640 h 640"/>
              <a:gd name="T8" fmla="*/ 823 w 2246"/>
              <a:gd name="T9" fmla="*/ 466 h 640"/>
              <a:gd name="T10" fmla="*/ 926 w 2246"/>
              <a:gd name="T11" fmla="*/ 192 h 640"/>
              <a:gd name="T12" fmla="*/ 942 w 2246"/>
              <a:gd name="T13" fmla="*/ 529 h 640"/>
              <a:gd name="T14" fmla="*/ 1044 w 2246"/>
              <a:gd name="T15" fmla="*/ 537 h 640"/>
              <a:gd name="T16" fmla="*/ 1091 w 2246"/>
              <a:gd name="T17" fmla="*/ 192 h 640"/>
              <a:gd name="T18" fmla="*/ 647 w 2246"/>
              <a:gd name="T19" fmla="*/ 204 h 640"/>
              <a:gd name="T20" fmla="*/ 587 w 2246"/>
              <a:gd name="T21" fmla="*/ 269 h 640"/>
              <a:gd name="T22" fmla="*/ 496 w 2246"/>
              <a:gd name="T23" fmla="*/ 192 h 640"/>
              <a:gd name="T24" fmla="*/ 598 w 2246"/>
              <a:gd name="T25" fmla="*/ 629 h 640"/>
              <a:gd name="T26" fmla="*/ 647 w 2246"/>
              <a:gd name="T27" fmla="*/ 292 h 640"/>
              <a:gd name="T28" fmla="*/ 725 w 2246"/>
              <a:gd name="T29" fmla="*/ 273 h 640"/>
              <a:gd name="T30" fmla="*/ 765 w 2246"/>
              <a:gd name="T31" fmla="*/ 190 h 640"/>
              <a:gd name="T32" fmla="*/ 715 w 2246"/>
              <a:gd name="T33" fmla="*/ 181 h 640"/>
              <a:gd name="T34" fmla="*/ 233 w 2246"/>
              <a:gd name="T35" fmla="*/ 483 h 640"/>
              <a:gd name="T36" fmla="*/ 210 w 2246"/>
              <a:gd name="T37" fmla="*/ 551 h 640"/>
              <a:gd name="T38" fmla="*/ 174 w 2246"/>
              <a:gd name="T39" fmla="*/ 419 h 640"/>
              <a:gd name="T40" fmla="*/ 0 w 2246"/>
              <a:gd name="T41" fmla="*/ 192 h 640"/>
              <a:gd name="T42" fmla="*/ 271 w 2246"/>
              <a:gd name="T43" fmla="*/ 629 h 640"/>
              <a:gd name="T44" fmla="*/ 321 w 2246"/>
              <a:gd name="T45" fmla="*/ 192 h 640"/>
              <a:gd name="T46" fmla="*/ 1832 w 2246"/>
              <a:gd name="T47" fmla="*/ 181 h 640"/>
              <a:gd name="T48" fmla="*/ 1688 w 2246"/>
              <a:gd name="T49" fmla="*/ 250 h 640"/>
              <a:gd name="T50" fmla="*/ 1678 w 2246"/>
              <a:gd name="T51" fmla="*/ 192 h 640"/>
              <a:gd name="T52" fmla="*/ 1593 w 2246"/>
              <a:gd name="T53" fmla="*/ 629 h 640"/>
              <a:gd name="T54" fmla="*/ 1695 w 2246"/>
              <a:gd name="T55" fmla="*/ 323 h 640"/>
              <a:gd name="T56" fmla="*/ 1795 w 2246"/>
              <a:gd name="T57" fmla="*/ 269 h 640"/>
              <a:gd name="T58" fmla="*/ 1864 w 2246"/>
              <a:gd name="T59" fmla="*/ 368 h 640"/>
              <a:gd name="T60" fmla="*/ 1966 w 2246"/>
              <a:gd name="T61" fmla="*/ 629 h 640"/>
              <a:gd name="T62" fmla="*/ 1934 w 2246"/>
              <a:gd name="T63" fmla="*/ 226 h 640"/>
              <a:gd name="T64" fmla="*/ 2233 w 2246"/>
              <a:gd name="T65" fmla="*/ 552 h 640"/>
              <a:gd name="T66" fmla="*/ 2218 w 2246"/>
              <a:gd name="T67" fmla="*/ 554 h 640"/>
              <a:gd name="T68" fmla="*/ 2194 w 2246"/>
              <a:gd name="T69" fmla="*/ 520 h 640"/>
              <a:gd name="T70" fmla="*/ 2092 w 2246"/>
              <a:gd name="T71" fmla="*/ 0 h 640"/>
              <a:gd name="T72" fmla="*/ 2102 w 2246"/>
              <a:gd name="T73" fmla="*/ 581 h 640"/>
              <a:gd name="T74" fmla="*/ 2192 w 2246"/>
              <a:gd name="T75" fmla="*/ 638 h 640"/>
              <a:gd name="T76" fmla="*/ 2246 w 2246"/>
              <a:gd name="T77" fmla="*/ 629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6" h="640">
                <a:moveTo>
                  <a:pt x="1091" y="192"/>
                </a:moveTo>
                <a:cubicBezTo>
                  <a:pt x="1193" y="192"/>
                  <a:pt x="1193" y="192"/>
                  <a:pt x="1193" y="192"/>
                </a:cubicBezTo>
                <a:cubicBezTo>
                  <a:pt x="1193" y="629"/>
                  <a:pt x="1193" y="629"/>
                  <a:pt x="1193" y="629"/>
                </a:cubicBezTo>
                <a:cubicBezTo>
                  <a:pt x="1110" y="629"/>
                  <a:pt x="1110" y="629"/>
                  <a:pt x="1110" y="629"/>
                </a:cubicBezTo>
                <a:cubicBezTo>
                  <a:pt x="1101" y="565"/>
                  <a:pt x="1101" y="565"/>
                  <a:pt x="1101" y="565"/>
                </a:cubicBezTo>
                <a:cubicBezTo>
                  <a:pt x="1099" y="565"/>
                  <a:pt x="1099" y="565"/>
                  <a:pt x="1099" y="565"/>
                </a:cubicBezTo>
                <a:cubicBezTo>
                  <a:pt x="1080" y="587"/>
                  <a:pt x="1059" y="606"/>
                  <a:pt x="1036" y="619"/>
                </a:cubicBezTo>
                <a:cubicBezTo>
                  <a:pt x="1014" y="633"/>
                  <a:pt x="988" y="640"/>
                  <a:pt x="958" y="640"/>
                </a:cubicBezTo>
                <a:cubicBezTo>
                  <a:pt x="911" y="640"/>
                  <a:pt x="877" y="625"/>
                  <a:pt x="856" y="594"/>
                </a:cubicBezTo>
                <a:cubicBezTo>
                  <a:pt x="834" y="564"/>
                  <a:pt x="823" y="521"/>
                  <a:pt x="823" y="466"/>
                </a:cubicBezTo>
                <a:cubicBezTo>
                  <a:pt x="823" y="192"/>
                  <a:pt x="823" y="192"/>
                  <a:pt x="823" y="192"/>
                </a:cubicBezTo>
                <a:cubicBezTo>
                  <a:pt x="926" y="192"/>
                  <a:pt x="926" y="192"/>
                  <a:pt x="926" y="192"/>
                </a:cubicBezTo>
                <a:cubicBezTo>
                  <a:pt x="926" y="453"/>
                  <a:pt x="926" y="453"/>
                  <a:pt x="926" y="453"/>
                </a:cubicBezTo>
                <a:cubicBezTo>
                  <a:pt x="926" y="489"/>
                  <a:pt x="931" y="514"/>
                  <a:pt x="942" y="529"/>
                </a:cubicBezTo>
                <a:cubicBezTo>
                  <a:pt x="953" y="544"/>
                  <a:pt x="970" y="551"/>
                  <a:pt x="994" y="551"/>
                </a:cubicBezTo>
                <a:cubicBezTo>
                  <a:pt x="1013" y="551"/>
                  <a:pt x="1029" y="547"/>
                  <a:pt x="1044" y="537"/>
                </a:cubicBezTo>
                <a:cubicBezTo>
                  <a:pt x="1059" y="528"/>
                  <a:pt x="1074" y="512"/>
                  <a:pt x="1091" y="491"/>
                </a:cubicBezTo>
                <a:lnTo>
                  <a:pt x="1091" y="192"/>
                </a:lnTo>
                <a:close/>
                <a:moveTo>
                  <a:pt x="715" y="181"/>
                </a:moveTo>
                <a:cubicBezTo>
                  <a:pt x="691" y="181"/>
                  <a:pt x="668" y="188"/>
                  <a:pt x="647" y="204"/>
                </a:cubicBezTo>
                <a:cubicBezTo>
                  <a:pt x="625" y="219"/>
                  <a:pt x="606" y="241"/>
                  <a:pt x="591" y="269"/>
                </a:cubicBezTo>
                <a:cubicBezTo>
                  <a:pt x="587" y="269"/>
                  <a:pt x="587" y="269"/>
                  <a:pt x="587" y="269"/>
                </a:cubicBezTo>
                <a:cubicBezTo>
                  <a:pt x="580" y="192"/>
                  <a:pt x="580" y="192"/>
                  <a:pt x="580" y="192"/>
                </a:cubicBezTo>
                <a:cubicBezTo>
                  <a:pt x="496" y="192"/>
                  <a:pt x="496" y="192"/>
                  <a:pt x="496" y="192"/>
                </a:cubicBezTo>
                <a:cubicBezTo>
                  <a:pt x="496" y="629"/>
                  <a:pt x="496" y="629"/>
                  <a:pt x="496" y="629"/>
                </a:cubicBezTo>
                <a:cubicBezTo>
                  <a:pt x="598" y="629"/>
                  <a:pt x="598" y="629"/>
                  <a:pt x="598" y="629"/>
                </a:cubicBezTo>
                <a:cubicBezTo>
                  <a:pt x="598" y="362"/>
                  <a:pt x="598" y="362"/>
                  <a:pt x="598" y="362"/>
                </a:cubicBezTo>
                <a:cubicBezTo>
                  <a:pt x="612" y="328"/>
                  <a:pt x="628" y="305"/>
                  <a:pt x="647" y="292"/>
                </a:cubicBezTo>
                <a:cubicBezTo>
                  <a:pt x="666" y="278"/>
                  <a:pt x="684" y="272"/>
                  <a:pt x="701" y="272"/>
                </a:cubicBezTo>
                <a:cubicBezTo>
                  <a:pt x="711" y="272"/>
                  <a:pt x="719" y="272"/>
                  <a:pt x="725" y="273"/>
                </a:cubicBezTo>
                <a:cubicBezTo>
                  <a:pt x="730" y="274"/>
                  <a:pt x="737" y="275"/>
                  <a:pt x="744" y="277"/>
                </a:cubicBezTo>
                <a:cubicBezTo>
                  <a:pt x="765" y="190"/>
                  <a:pt x="765" y="190"/>
                  <a:pt x="765" y="190"/>
                </a:cubicBezTo>
                <a:cubicBezTo>
                  <a:pt x="758" y="186"/>
                  <a:pt x="751" y="184"/>
                  <a:pt x="743" y="183"/>
                </a:cubicBezTo>
                <a:cubicBezTo>
                  <a:pt x="736" y="181"/>
                  <a:pt x="726" y="181"/>
                  <a:pt x="715" y="181"/>
                </a:cubicBezTo>
                <a:close/>
                <a:moveTo>
                  <a:pt x="251" y="419"/>
                </a:moveTo>
                <a:cubicBezTo>
                  <a:pt x="245" y="440"/>
                  <a:pt x="239" y="461"/>
                  <a:pt x="233" y="483"/>
                </a:cubicBezTo>
                <a:cubicBezTo>
                  <a:pt x="227" y="506"/>
                  <a:pt x="220" y="528"/>
                  <a:pt x="214" y="551"/>
                </a:cubicBezTo>
                <a:cubicBezTo>
                  <a:pt x="210" y="551"/>
                  <a:pt x="210" y="551"/>
                  <a:pt x="210" y="551"/>
                </a:cubicBezTo>
                <a:cubicBezTo>
                  <a:pt x="204" y="528"/>
                  <a:pt x="198" y="506"/>
                  <a:pt x="192" y="483"/>
                </a:cubicBezTo>
                <a:cubicBezTo>
                  <a:pt x="186" y="461"/>
                  <a:pt x="180" y="440"/>
                  <a:pt x="174" y="419"/>
                </a:cubicBezTo>
                <a:cubicBezTo>
                  <a:pt x="104" y="192"/>
                  <a:pt x="104" y="192"/>
                  <a:pt x="104" y="192"/>
                </a:cubicBezTo>
                <a:cubicBezTo>
                  <a:pt x="0" y="192"/>
                  <a:pt x="0" y="192"/>
                  <a:pt x="0" y="192"/>
                </a:cubicBezTo>
                <a:cubicBezTo>
                  <a:pt x="152" y="629"/>
                  <a:pt x="152" y="629"/>
                  <a:pt x="152" y="629"/>
                </a:cubicBezTo>
                <a:cubicBezTo>
                  <a:pt x="271" y="629"/>
                  <a:pt x="271" y="629"/>
                  <a:pt x="271" y="629"/>
                </a:cubicBezTo>
                <a:cubicBezTo>
                  <a:pt x="420" y="192"/>
                  <a:pt x="420" y="192"/>
                  <a:pt x="420" y="192"/>
                </a:cubicBezTo>
                <a:cubicBezTo>
                  <a:pt x="321" y="192"/>
                  <a:pt x="321" y="192"/>
                  <a:pt x="321" y="192"/>
                </a:cubicBezTo>
                <a:lnTo>
                  <a:pt x="251" y="419"/>
                </a:lnTo>
                <a:close/>
                <a:moveTo>
                  <a:pt x="1832" y="181"/>
                </a:moveTo>
                <a:cubicBezTo>
                  <a:pt x="1802" y="181"/>
                  <a:pt x="1776" y="188"/>
                  <a:pt x="1752" y="201"/>
                </a:cubicBezTo>
                <a:cubicBezTo>
                  <a:pt x="1729" y="215"/>
                  <a:pt x="1708" y="231"/>
                  <a:pt x="1688" y="250"/>
                </a:cubicBezTo>
                <a:cubicBezTo>
                  <a:pt x="1685" y="250"/>
                  <a:pt x="1685" y="250"/>
                  <a:pt x="1685" y="250"/>
                </a:cubicBezTo>
                <a:cubicBezTo>
                  <a:pt x="1678" y="192"/>
                  <a:pt x="1678" y="192"/>
                  <a:pt x="1678" y="192"/>
                </a:cubicBezTo>
                <a:cubicBezTo>
                  <a:pt x="1593" y="192"/>
                  <a:pt x="1593" y="192"/>
                  <a:pt x="1593" y="192"/>
                </a:cubicBezTo>
                <a:cubicBezTo>
                  <a:pt x="1593" y="629"/>
                  <a:pt x="1593" y="629"/>
                  <a:pt x="1593" y="629"/>
                </a:cubicBezTo>
                <a:cubicBezTo>
                  <a:pt x="1695" y="629"/>
                  <a:pt x="1695" y="629"/>
                  <a:pt x="1695" y="629"/>
                </a:cubicBezTo>
                <a:cubicBezTo>
                  <a:pt x="1695" y="323"/>
                  <a:pt x="1695" y="323"/>
                  <a:pt x="1695" y="323"/>
                </a:cubicBezTo>
                <a:cubicBezTo>
                  <a:pt x="1714" y="306"/>
                  <a:pt x="1730" y="292"/>
                  <a:pt x="1745" y="283"/>
                </a:cubicBezTo>
                <a:cubicBezTo>
                  <a:pt x="1759" y="274"/>
                  <a:pt x="1776" y="269"/>
                  <a:pt x="1795" y="269"/>
                </a:cubicBezTo>
                <a:cubicBezTo>
                  <a:pt x="1820" y="269"/>
                  <a:pt x="1837" y="276"/>
                  <a:pt x="1848" y="291"/>
                </a:cubicBezTo>
                <a:cubicBezTo>
                  <a:pt x="1859" y="306"/>
                  <a:pt x="1864" y="332"/>
                  <a:pt x="1864" y="368"/>
                </a:cubicBezTo>
                <a:cubicBezTo>
                  <a:pt x="1864" y="629"/>
                  <a:pt x="1864" y="629"/>
                  <a:pt x="1864" y="629"/>
                </a:cubicBezTo>
                <a:cubicBezTo>
                  <a:pt x="1966" y="629"/>
                  <a:pt x="1966" y="629"/>
                  <a:pt x="1966" y="629"/>
                </a:cubicBezTo>
                <a:cubicBezTo>
                  <a:pt x="1966" y="355"/>
                  <a:pt x="1966" y="355"/>
                  <a:pt x="1966" y="355"/>
                </a:cubicBezTo>
                <a:cubicBezTo>
                  <a:pt x="1966" y="299"/>
                  <a:pt x="1956" y="257"/>
                  <a:pt x="1934" y="226"/>
                </a:cubicBezTo>
                <a:cubicBezTo>
                  <a:pt x="1913" y="196"/>
                  <a:pt x="1879" y="181"/>
                  <a:pt x="1832" y="181"/>
                </a:cubicBezTo>
                <a:close/>
                <a:moveTo>
                  <a:pt x="2233" y="552"/>
                </a:moveTo>
                <a:cubicBezTo>
                  <a:pt x="2224" y="554"/>
                  <a:pt x="2224" y="554"/>
                  <a:pt x="2224" y="554"/>
                </a:cubicBezTo>
                <a:cubicBezTo>
                  <a:pt x="2218" y="554"/>
                  <a:pt x="2218" y="554"/>
                  <a:pt x="2218" y="554"/>
                </a:cubicBezTo>
                <a:cubicBezTo>
                  <a:pt x="2212" y="554"/>
                  <a:pt x="2206" y="552"/>
                  <a:pt x="2202" y="547"/>
                </a:cubicBezTo>
                <a:cubicBezTo>
                  <a:pt x="2197" y="542"/>
                  <a:pt x="2194" y="533"/>
                  <a:pt x="2194" y="520"/>
                </a:cubicBezTo>
                <a:cubicBezTo>
                  <a:pt x="2194" y="0"/>
                  <a:pt x="2194" y="0"/>
                  <a:pt x="2194" y="0"/>
                </a:cubicBezTo>
                <a:cubicBezTo>
                  <a:pt x="2092" y="0"/>
                  <a:pt x="2092" y="0"/>
                  <a:pt x="2092" y="0"/>
                </a:cubicBezTo>
                <a:cubicBezTo>
                  <a:pt x="2092" y="515"/>
                  <a:pt x="2092" y="515"/>
                  <a:pt x="2092" y="515"/>
                </a:cubicBezTo>
                <a:cubicBezTo>
                  <a:pt x="2092" y="540"/>
                  <a:pt x="2095" y="562"/>
                  <a:pt x="2102" y="581"/>
                </a:cubicBezTo>
                <a:cubicBezTo>
                  <a:pt x="2108" y="599"/>
                  <a:pt x="2119" y="613"/>
                  <a:pt x="2133" y="623"/>
                </a:cubicBezTo>
                <a:cubicBezTo>
                  <a:pt x="2148" y="633"/>
                  <a:pt x="2167" y="638"/>
                  <a:pt x="2192" y="638"/>
                </a:cubicBezTo>
                <a:cubicBezTo>
                  <a:pt x="2204" y="638"/>
                  <a:pt x="2214" y="637"/>
                  <a:pt x="2223" y="635"/>
                </a:cubicBezTo>
                <a:cubicBezTo>
                  <a:pt x="2233" y="633"/>
                  <a:pt x="2240" y="631"/>
                  <a:pt x="2246" y="629"/>
                </a:cubicBezTo>
                <a:lnTo>
                  <a:pt x="2233" y="552"/>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7" name="01_***Title 8 (JU-Free)">
            <a:extLst>
              <a:ext uri="{FF2B5EF4-FFF2-40B4-BE49-F238E27FC236}">
                <a16:creationId xmlns:a16="http://schemas.microsoft.com/office/drawing/2014/main" id="{4A03FF39-61CC-8845-F1BA-18153A94454C}"/>
              </a:ext>
            </a:extLst>
          </p:cNvPr>
          <p:cNvSpPr>
            <a:spLocks noGrp="1"/>
          </p:cNvSpPr>
          <p:nvPr>
            <p:ph type="title" hasCustomPrompt="1"/>
          </p:nvPr>
        </p:nvSpPr>
        <p:spPr>
          <a:xfrm>
            <a:off x="317500" y="2692400"/>
            <a:ext cx="5308600" cy="1371600"/>
          </a:xfrm>
        </p:spPr>
        <p:txBody>
          <a:bodyPr vert="horz" lIns="0" tIns="0" rIns="0" bIns="0" rtlCol="0" anchor="t" anchorCtr="0">
            <a:noAutofit/>
          </a:bodyPr>
          <a:lstStyle>
            <a:lvl1pPr>
              <a:defRPr lang="en-GB" sz="5500"/>
            </a:lvl1pPr>
          </a:lstStyle>
          <a:p>
            <a:pPr marL="0" lvl="0"/>
            <a:r>
              <a:rPr lang="nl-NL"/>
              <a:t>[Titel]</a:t>
            </a:r>
            <a:endParaRPr lang="nl-NL" dirty="0"/>
          </a:p>
        </p:txBody>
      </p:sp>
      <p:sp>
        <p:nvSpPr>
          <p:cNvPr id="10" name="02_Name 9 [PHJU] (JU-Free)">
            <a:extLst>
              <a:ext uri="{FF2B5EF4-FFF2-40B4-BE49-F238E27FC236}">
                <a16:creationId xmlns:a16="http://schemas.microsoft.com/office/drawing/2014/main" id="{922951C0-E656-EDDC-9D93-C3365EBAFFB1}"/>
              </a:ext>
            </a:extLst>
          </p:cNvPr>
          <p:cNvSpPr>
            <a:spLocks noGrp="1"/>
          </p:cNvSpPr>
          <p:nvPr>
            <p:ph type="subTitle" idx="1" hasCustomPrompt="1"/>
          </p:nvPr>
        </p:nvSpPr>
        <p:spPr bwMode="gray">
          <a:xfrm>
            <a:off x="317500" y="5041900"/>
            <a:ext cx="5308600" cy="317500"/>
          </a:xfrm>
        </p:spPr>
        <p:txBody>
          <a:bodyPr anchor="t"/>
          <a:lstStyle>
            <a:lvl1pPr marL="0" indent="0" algn="l">
              <a:lnSpc>
                <a:spcPct val="100000"/>
              </a:lnSpc>
              <a:spcBef>
                <a:spcPts val="0"/>
              </a:spcBef>
              <a:buNone/>
              <a:defRPr sz="18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[Naam achternaam]</a:t>
            </a:r>
          </a:p>
          <a:p>
            <a:pPr marL="0" marR="0" lvl="0" indent="0" algn="l" defTabSz="914400" rtl="0" eaLnBrk="1" fontAlgn="auto" latinLnBrk="0" hangingPunct="1">
              <a:lnSpc>
                <a:spcPct val="100000"/>
              </a:lnSpc>
              <a:spcBef>
                <a:spcPts val="0"/>
              </a:spcBef>
              <a:spcAft>
                <a:spcPts val="0"/>
              </a:spcAft>
              <a:buClr>
                <a:schemeClr val="accent1"/>
              </a:buClr>
              <a:buSzPct val="90000"/>
              <a:buFont typeface="Calibri" panose="020F0502020204030204" pitchFamily="34" charset="0"/>
              <a:buNone/>
              <a:tabLst/>
              <a:defRPr/>
            </a:pPr>
            <a:r>
              <a:rPr lang="en-US" dirty="0"/>
              <a:t>JU-LEVEL1=</a:t>
            </a:r>
            <a:r>
              <a:rPr lang="en-US" dirty="0" err="1"/>
              <a:t>Standaard</a:t>
            </a:r>
            <a:endParaRPr lang="nl-NL" dirty="0"/>
          </a:p>
          <a:p>
            <a:endParaRPr lang="nl-NL" dirty="0"/>
          </a:p>
        </p:txBody>
      </p:sp>
      <p:sp>
        <p:nvSpPr>
          <p:cNvPr id="11" name="03_E-mail 10 [PHJU] (JU-Free)">
            <a:extLst>
              <a:ext uri="{FF2B5EF4-FFF2-40B4-BE49-F238E27FC236}">
                <a16:creationId xmlns:a16="http://schemas.microsoft.com/office/drawing/2014/main" id="{E1A3180F-9A68-8F00-F71D-A1347751A42D}"/>
              </a:ext>
            </a:extLst>
          </p:cNvPr>
          <p:cNvSpPr>
            <a:spLocks noGrp="1"/>
          </p:cNvSpPr>
          <p:nvPr>
            <p:ph type="body" sz="quarter" idx="10" hasCustomPrompt="1"/>
          </p:nvPr>
        </p:nvSpPr>
        <p:spPr bwMode="gray">
          <a:xfrm>
            <a:off x="317500" y="5334000"/>
            <a:ext cx="5308600" cy="317500"/>
          </a:xfrm>
        </p:spPr>
        <p:txBody>
          <a:bodyPr/>
          <a:lstStyle>
            <a:lvl1pPr marL="0" indent="0">
              <a:lnSpc>
                <a:spcPct val="100000"/>
              </a:lnSpc>
              <a:spcBef>
                <a:spcPts val="0"/>
              </a:spcBef>
              <a:buNone/>
              <a:defRPr sz="1800"/>
            </a:lvl1pPr>
            <a:lvl2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[E-mailadres]</a:t>
            </a:r>
          </a:p>
          <a:p>
            <a:pPr lvl="0"/>
            <a:r>
              <a:rPr lang="nl-NL" dirty="0"/>
              <a:t>JU-LEVEL1=Standaard</a:t>
            </a:r>
          </a:p>
        </p:txBody>
      </p:sp>
    </p:spTree>
    <p:extLst>
      <p:ext uri="{BB962C8B-B14F-4D97-AF65-F5344CB8AC3E}">
        <p14:creationId xmlns:p14="http://schemas.microsoft.com/office/powerpoint/2010/main" val="287815220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2.jpeg"/><Relationship Id="rId5" Type="http://schemas.openxmlformats.org/officeDocument/2006/relationships/slideLayout" Target="../slideLayouts/slideLayout22.xml"/><Relationship Id="rId10" Type="http://schemas.openxmlformats.org/officeDocument/2006/relationships/theme" Target="../theme/theme2.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69255" y="1501160"/>
            <a:ext cx="10430923" cy="579447"/>
          </a:xfrm>
          <a:prstGeom prst="rect">
            <a:avLst/>
          </a:prstGeom>
        </p:spPr>
        <p:txBody>
          <a:bodyPr vert="horz" lIns="0" tIns="0" rIns="0" bIns="0" rtlCol="0" anchor="t" anchorCtr="0">
            <a:noAutofit/>
          </a:bodyPr>
          <a:lstStyle/>
          <a:p>
            <a:r>
              <a:rPr lang="nl-NL"/>
              <a:t>Titelstijl van model bewerken</a:t>
            </a:r>
          </a:p>
        </p:txBody>
      </p:sp>
      <p:sp>
        <p:nvSpPr>
          <p:cNvPr id="3" name="Tijdelijke aanduiding voor tekst 2"/>
          <p:cNvSpPr>
            <a:spLocks noGrp="1"/>
          </p:cNvSpPr>
          <p:nvPr>
            <p:ph type="body" idx="1"/>
          </p:nvPr>
        </p:nvSpPr>
        <p:spPr>
          <a:xfrm>
            <a:off x="869257" y="2225615"/>
            <a:ext cx="10430921" cy="3701052"/>
          </a:xfrm>
          <a:prstGeom prst="rect">
            <a:avLst/>
          </a:prstGeom>
        </p:spPr>
        <p:txBody>
          <a:bodyPr vert="horz" lIns="0" tIns="0" rIns="0" bIns="0" rtlCol="0">
            <a:no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p:cNvSpPr>
            <a:spLocks noGrp="1"/>
          </p:cNvSpPr>
          <p:nvPr>
            <p:ph type="sldNum" sz="quarter" idx="4"/>
          </p:nvPr>
        </p:nvSpPr>
        <p:spPr>
          <a:xfrm>
            <a:off x="8602128" y="6356351"/>
            <a:ext cx="2844800" cy="365125"/>
          </a:xfrm>
          <a:prstGeom prst="rect">
            <a:avLst/>
          </a:prstGeom>
        </p:spPr>
        <p:txBody>
          <a:bodyPr vert="horz" lIns="91440" tIns="45720" rIns="91440" bIns="45720" rtlCol="0" anchor="ctr"/>
          <a:lstStyle>
            <a:lvl1pPr algn="r">
              <a:defRPr sz="1200">
                <a:solidFill>
                  <a:srgbClr val="898F96"/>
                </a:solidFill>
                <a:latin typeface="Arial"/>
                <a:cs typeface="Arial"/>
              </a:defRPr>
            </a:lvl1pPr>
          </a:lstStyle>
          <a:p>
            <a:fld id="{C67B33B6-CE6D-2541-9A4F-9A9053BF6864}" type="slidenum">
              <a:rPr lang="en-US"/>
              <a:pPr/>
              <a:t>‹nr.›</a:t>
            </a:fld>
            <a:endParaRPr lang="en-US"/>
          </a:p>
        </p:txBody>
      </p:sp>
    </p:spTree>
    <p:extLst>
      <p:ext uri="{BB962C8B-B14F-4D97-AF65-F5344CB8AC3E}">
        <p14:creationId xmlns:p14="http://schemas.microsoft.com/office/powerpoint/2010/main" val="1155609500"/>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703" r:id="rId11"/>
    <p:sldLayoutId id="2147483705" r:id="rId12"/>
    <p:sldLayoutId id="2147483707" r:id="rId13"/>
    <p:sldLayoutId id="2147483656" r:id="rId14"/>
    <p:sldLayoutId id="2147483657" r:id="rId15"/>
    <p:sldLayoutId id="2147483655" r:id="rId16"/>
    <p:sldLayoutId id="2147483659" r:id="rId17"/>
  </p:sldLayoutIdLst>
  <p:hf hdr="0" ftr="0"/>
  <p:txStyles>
    <p:titleStyle>
      <a:lvl1pPr algn="l" defTabSz="457200" rtl="0" eaLnBrk="1" latinLnBrk="0" hangingPunct="1">
        <a:spcBef>
          <a:spcPct val="0"/>
        </a:spcBef>
        <a:buNone/>
        <a:defRPr sz="3600" kern="1200" baseline="0">
          <a:solidFill>
            <a:srgbClr val="61B020"/>
          </a:solidFill>
          <a:latin typeface="Arial"/>
          <a:ea typeface="+mj-ea"/>
          <a:cs typeface="+mj-cs"/>
        </a:defRPr>
      </a:lvl1pPr>
    </p:titleStyle>
    <p:bodyStyle>
      <a:lvl1pPr marL="342000" indent="-342900" algn="l" defTabSz="457200" rtl="0" eaLnBrk="1" latinLnBrk="0" hangingPunct="1">
        <a:lnSpc>
          <a:spcPct val="110000"/>
        </a:lnSpc>
        <a:spcBef>
          <a:spcPts val="0"/>
        </a:spcBef>
        <a:spcAft>
          <a:spcPts val="1000"/>
        </a:spcAft>
        <a:buClr>
          <a:srgbClr val="61B020"/>
        </a:buClr>
        <a:buSzPct val="80000"/>
        <a:buFont typeface="Wingdings 3" panose="05040102010807070707" pitchFamily="18" charset="2"/>
        <a:buChar char="u"/>
        <a:defRPr sz="2400" kern="1200" baseline="0">
          <a:solidFill>
            <a:schemeClr val="tx1"/>
          </a:solidFill>
          <a:latin typeface="Arial"/>
          <a:ea typeface="+mn-ea"/>
          <a:cs typeface="+mn-cs"/>
        </a:defRPr>
      </a:lvl1pPr>
      <a:lvl2pPr marL="792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2pPr>
      <a:lvl3pPr marL="1224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3pPr>
      <a:lvl4pPr marL="1656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4pPr>
      <a:lvl5pPr marL="2088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69255" y="1501160"/>
            <a:ext cx="10430923" cy="579447"/>
          </a:xfrm>
          <a:prstGeom prst="rect">
            <a:avLst/>
          </a:prstGeom>
        </p:spPr>
        <p:txBody>
          <a:bodyPr vert="horz" lIns="0" tIns="0" rIns="0" bIns="0" rtlCol="0" anchor="t" anchorCtr="0">
            <a:noAutofit/>
          </a:bodyPr>
          <a:lstStyle/>
          <a:p>
            <a:r>
              <a:rPr lang="nl-NL"/>
              <a:t>Titelstijl van model bewerken</a:t>
            </a:r>
          </a:p>
        </p:txBody>
      </p:sp>
      <p:sp>
        <p:nvSpPr>
          <p:cNvPr id="3" name="Tijdelijke aanduiding voor tekst 2"/>
          <p:cNvSpPr>
            <a:spLocks noGrp="1"/>
          </p:cNvSpPr>
          <p:nvPr>
            <p:ph type="body" idx="1"/>
          </p:nvPr>
        </p:nvSpPr>
        <p:spPr>
          <a:xfrm>
            <a:off x="869257" y="2225615"/>
            <a:ext cx="10430921" cy="3701052"/>
          </a:xfrm>
          <a:prstGeom prst="rect">
            <a:avLst/>
          </a:prstGeom>
        </p:spPr>
        <p:txBody>
          <a:bodyPr vert="horz" lIns="0" tIns="0" rIns="0" bIns="0" rtlCol="0">
            <a:no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p:cNvSpPr>
            <a:spLocks noGrp="1"/>
          </p:cNvSpPr>
          <p:nvPr>
            <p:ph type="sldNum" sz="quarter" idx="4"/>
          </p:nvPr>
        </p:nvSpPr>
        <p:spPr>
          <a:xfrm>
            <a:off x="8602128" y="6356351"/>
            <a:ext cx="2844800" cy="365125"/>
          </a:xfrm>
          <a:prstGeom prst="rect">
            <a:avLst/>
          </a:prstGeom>
        </p:spPr>
        <p:txBody>
          <a:bodyPr vert="horz" lIns="91440" tIns="45720" rIns="91440" bIns="45720" rtlCol="0" anchor="ctr"/>
          <a:lstStyle>
            <a:lvl1pPr algn="r">
              <a:defRPr sz="1200">
                <a:solidFill>
                  <a:srgbClr val="898F96"/>
                </a:solidFill>
                <a:latin typeface="Arial"/>
                <a:cs typeface="Arial"/>
              </a:defRPr>
            </a:lvl1pPr>
          </a:lstStyle>
          <a:p>
            <a:fld id="{C67B33B6-CE6D-2541-9A4F-9A9053BF6864}" type="slidenum">
              <a:rPr lang="en-US"/>
              <a:pPr/>
              <a:t>‹nr.›</a:t>
            </a:fld>
            <a:endParaRPr lang="en-US"/>
          </a:p>
        </p:txBody>
      </p:sp>
    </p:spTree>
    <p:extLst>
      <p:ext uri="{BB962C8B-B14F-4D97-AF65-F5344CB8AC3E}">
        <p14:creationId xmlns:p14="http://schemas.microsoft.com/office/powerpoint/2010/main" val="146393068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Lst>
  <p:hf hdr="0" ftr="0"/>
  <p:txStyles>
    <p:titleStyle>
      <a:lvl1pPr algn="l" defTabSz="457200" rtl="0" eaLnBrk="1" latinLnBrk="0" hangingPunct="1">
        <a:spcBef>
          <a:spcPct val="0"/>
        </a:spcBef>
        <a:buNone/>
        <a:defRPr sz="3600" kern="1200" baseline="0">
          <a:solidFill>
            <a:srgbClr val="61B020"/>
          </a:solidFill>
          <a:latin typeface="Arial"/>
          <a:ea typeface="+mj-ea"/>
          <a:cs typeface="+mj-cs"/>
        </a:defRPr>
      </a:lvl1pPr>
    </p:titleStyle>
    <p:bodyStyle>
      <a:lvl1pPr marL="342000" indent="-342900" algn="l" defTabSz="457200" rtl="0" eaLnBrk="1" latinLnBrk="0" hangingPunct="1">
        <a:lnSpc>
          <a:spcPct val="110000"/>
        </a:lnSpc>
        <a:spcBef>
          <a:spcPts val="0"/>
        </a:spcBef>
        <a:spcAft>
          <a:spcPts val="1000"/>
        </a:spcAft>
        <a:buClr>
          <a:srgbClr val="61B020"/>
        </a:buClr>
        <a:buSzPct val="80000"/>
        <a:buFont typeface="Wingdings 3" panose="05040102010807070707" pitchFamily="18" charset="2"/>
        <a:buChar char="u"/>
        <a:defRPr sz="2400" kern="1200" baseline="0">
          <a:solidFill>
            <a:schemeClr val="tx1"/>
          </a:solidFill>
          <a:latin typeface="Arial"/>
          <a:ea typeface="+mn-ea"/>
          <a:cs typeface="+mn-cs"/>
        </a:defRPr>
      </a:lvl1pPr>
      <a:lvl2pPr marL="792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2pPr>
      <a:lvl3pPr marL="1224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3pPr>
      <a:lvl4pPr marL="1656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4pPr>
      <a:lvl5pPr marL="2088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 1 (JU-Free)"/>
          <p:cNvSpPr>
            <a:spLocks noGrp="1"/>
          </p:cNvSpPr>
          <p:nvPr>
            <p:ph type="title"/>
          </p:nvPr>
        </p:nvSpPr>
        <p:spPr bwMode="gray">
          <a:xfrm>
            <a:off x="317500" y="317500"/>
            <a:ext cx="7366000" cy="1079500"/>
          </a:xfrm>
          <a:prstGeom prst="rect">
            <a:avLst/>
          </a:prstGeom>
        </p:spPr>
        <p:txBody>
          <a:bodyPr vert="horz" lIns="0" tIns="0" rIns="0" bIns="0" rtlCol="0" anchor="t">
            <a:noAutofit/>
          </a:bodyPr>
          <a:lstStyle/>
          <a:p>
            <a:r>
              <a:rPr lang="nl-NL"/>
              <a:t>[Titel]</a:t>
            </a:r>
            <a:endParaRPr lang="nl-NL" dirty="0"/>
          </a:p>
        </p:txBody>
      </p:sp>
      <p:sp>
        <p:nvSpPr>
          <p:cNvPr id="3" name="Frame 2 (JU-Free)"/>
          <p:cNvSpPr>
            <a:spLocks noGrp="1"/>
          </p:cNvSpPr>
          <p:nvPr>
            <p:ph type="body" idx="1"/>
          </p:nvPr>
        </p:nvSpPr>
        <p:spPr bwMode="gray">
          <a:xfrm>
            <a:off x="317500" y="1651000"/>
            <a:ext cx="11569700" cy="4432300"/>
          </a:xfrm>
          <a:prstGeom prst="rect">
            <a:avLst/>
          </a:prstGeom>
        </p:spPr>
        <p:txBody>
          <a:bodyPr vert="horz" lIns="0" tIns="0" rIns="0" bIns="0" rtlCol="0">
            <a:noAutofit/>
          </a:bodyPr>
          <a:lstStyle/>
          <a:p>
            <a:pPr lvl="0"/>
            <a:r>
              <a:rPr lang="nl-NL"/>
              <a:t>JU-LEVEL1=Opsomming 1e niveau</a:t>
            </a:r>
          </a:p>
          <a:p>
            <a:pPr lvl="1"/>
            <a:r>
              <a:rPr lang="nl-NL"/>
              <a:t>JU-LEVEL2=Opsomming 2e niveau</a:t>
            </a:r>
          </a:p>
          <a:p>
            <a:pPr lvl="2"/>
            <a:r>
              <a:rPr lang="nl-NL"/>
              <a:t>JU-LEVEL3=Opsomming 3e niveau</a:t>
            </a:r>
          </a:p>
          <a:p>
            <a:pPr lvl="3"/>
            <a:r>
              <a:rPr lang="nl-NL"/>
              <a:t>JU-LEVEL4=Kop</a:t>
            </a:r>
          </a:p>
          <a:p>
            <a:pPr lvl="4"/>
            <a:r>
              <a:rPr lang="nl-NL"/>
              <a:t>JU-LEVEL5=Basistekst</a:t>
            </a:r>
            <a:endParaRPr lang="nl-NL" dirty="0"/>
          </a:p>
        </p:txBody>
      </p:sp>
      <p:sp>
        <p:nvSpPr>
          <p:cNvPr id="4" name="Date Placeholder 3 (JU-Free)"/>
          <p:cNvSpPr>
            <a:spLocks noGrp="1"/>
          </p:cNvSpPr>
          <p:nvPr>
            <p:ph type="dt" sz="half" idx="2"/>
          </p:nvPr>
        </p:nvSpPr>
        <p:spPr bwMode="gray">
          <a:xfrm>
            <a:off x="660400" y="6426200"/>
            <a:ext cx="1257300" cy="254000"/>
          </a:xfrm>
          <a:prstGeom prst="rect">
            <a:avLst/>
          </a:prstGeom>
        </p:spPr>
        <p:txBody>
          <a:bodyPr vert="horz" lIns="0" tIns="0" rIns="0" bIns="0" rtlCol="0" anchor="t">
            <a:noAutofit/>
          </a:bodyPr>
          <a:lstStyle>
            <a:lvl1pPr algn="l">
              <a:defRPr sz="1000">
                <a:solidFill>
                  <a:schemeClr val="tx1"/>
                </a:solidFill>
              </a:defRPr>
            </a:lvl1pPr>
          </a:lstStyle>
          <a:p>
            <a:r>
              <a:rPr lang="nl-NL"/>
              <a:t>|   </a:t>
            </a:r>
            <a:fld id="{7703D7CD-B121-42A5-8C50-3A1F5DD6895B}" type="datetimeFigureOut">
              <a:rPr lang="nl-NL" smtClean="0"/>
              <a:pPr/>
              <a:t>21-4-2026</a:t>
            </a:fld>
            <a:endParaRPr lang="nl-NL" dirty="0"/>
          </a:p>
        </p:txBody>
      </p:sp>
      <p:sp>
        <p:nvSpPr>
          <p:cNvPr id="5" name="Frame footer 4 (JU-Free)"/>
          <p:cNvSpPr>
            <a:spLocks noGrp="1"/>
          </p:cNvSpPr>
          <p:nvPr>
            <p:ph type="ftr" sz="quarter" idx="3"/>
          </p:nvPr>
        </p:nvSpPr>
        <p:spPr bwMode="gray">
          <a:xfrm>
            <a:off x="2946400" y="6426200"/>
            <a:ext cx="6299200" cy="254000"/>
          </a:xfrm>
          <a:prstGeom prst="rect">
            <a:avLst/>
          </a:prstGeom>
        </p:spPr>
        <p:txBody>
          <a:bodyPr vert="horz" lIns="0" tIns="0" rIns="0" bIns="0" rtlCol="0" anchor="t">
            <a:noAutofit/>
          </a:bodyPr>
          <a:lstStyle>
            <a:lvl1pPr algn="ctr">
              <a:defRPr sz="1000">
                <a:solidFill>
                  <a:schemeClr val="tx1"/>
                </a:solidFill>
              </a:defRPr>
            </a:lvl1pPr>
          </a:lstStyle>
          <a:p>
            <a:endParaRPr lang="nl-NL" dirty="0"/>
          </a:p>
        </p:txBody>
      </p:sp>
      <p:sp>
        <p:nvSpPr>
          <p:cNvPr id="6" name="Slide Number Placeholder 5 (JU-Free)"/>
          <p:cNvSpPr>
            <a:spLocks noGrp="1"/>
          </p:cNvSpPr>
          <p:nvPr>
            <p:ph type="sldNum" sz="quarter" idx="4"/>
          </p:nvPr>
        </p:nvSpPr>
        <p:spPr bwMode="gray">
          <a:xfrm>
            <a:off x="317500" y="6426200"/>
            <a:ext cx="393700" cy="254000"/>
          </a:xfrm>
          <a:prstGeom prst="rect">
            <a:avLst/>
          </a:prstGeom>
        </p:spPr>
        <p:txBody>
          <a:bodyPr vert="horz" lIns="0" tIns="0" rIns="0" bIns="0" rtlCol="0" anchor="t">
            <a:noAutofit/>
          </a:bodyPr>
          <a:lstStyle>
            <a:lvl1pPr algn="l">
              <a:defRPr sz="1000">
                <a:solidFill>
                  <a:schemeClr val="tx1"/>
                </a:solidFill>
              </a:defRPr>
            </a:lvl1pPr>
          </a:lstStyle>
          <a:p>
            <a:fld id="{8F18802B-E4C7-4B2D-B37A-6B7CC3C134EA}" type="slidenum">
              <a:rPr lang="nl-NL" smtClean="0"/>
              <a:pPr/>
              <a:t>‹nr.›</a:t>
            </a:fld>
            <a:endParaRPr lang="nl-NL" dirty="0"/>
          </a:p>
        </p:txBody>
      </p:sp>
      <p:sp>
        <p:nvSpPr>
          <p:cNvPr id="7" name="Frame 6">
            <a:extLst>
              <a:ext uri="{FF2B5EF4-FFF2-40B4-BE49-F238E27FC236}">
                <a16:creationId xmlns:a16="http://schemas.microsoft.com/office/drawing/2014/main" id="{38C735F2-E65E-970B-5875-CA766527643D}"/>
              </a:ext>
            </a:extLst>
          </p:cNvPr>
          <p:cNvSpPr>
            <a:spLocks noSelect="1"/>
          </p:cNvSpPr>
          <p:nvPr userDrawn="1"/>
        </p:nvSpPr>
        <p:spPr bwMode="gray">
          <a:xfrm>
            <a:off x="11514138" y="317500"/>
            <a:ext cx="180975" cy="446088"/>
          </a:xfrm>
          <a:custGeom>
            <a:avLst/>
            <a:gdLst>
              <a:gd name="T0" fmla="*/ 224 w 571"/>
              <a:gd name="T1" fmla="*/ 571 h 1402"/>
              <a:gd name="T2" fmla="*/ 0 w 571"/>
              <a:gd name="T3" fmla="*/ 571 h 1402"/>
              <a:gd name="T4" fmla="*/ 0 w 571"/>
              <a:gd name="T5" fmla="*/ 346 h 1402"/>
              <a:gd name="T6" fmla="*/ 224 w 571"/>
              <a:gd name="T7" fmla="*/ 346 h 1402"/>
              <a:gd name="T8" fmla="*/ 224 w 571"/>
              <a:gd name="T9" fmla="*/ 571 h 1402"/>
              <a:gd name="T10" fmla="*/ 571 w 571"/>
              <a:gd name="T11" fmla="*/ 346 h 1402"/>
              <a:gd name="T12" fmla="*/ 346 w 571"/>
              <a:gd name="T13" fmla="*/ 346 h 1402"/>
              <a:gd name="T14" fmla="*/ 346 w 571"/>
              <a:gd name="T15" fmla="*/ 571 h 1402"/>
              <a:gd name="T16" fmla="*/ 571 w 571"/>
              <a:gd name="T17" fmla="*/ 571 h 1402"/>
              <a:gd name="T18" fmla="*/ 571 w 571"/>
              <a:gd name="T19" fmla="*/ 346 h 1402"/>
              <a:gd name="T20" fmla="*/ 224 w 571"/>
              <a:gd name="T21" fmla="*/ 0 h 1402"/>
              <a:gd name="T22" fmla="*/ 0 w 571"/>
              <a:gd name="T23" fmla="*/ 0 h 1402"/>
              <a:gd name="T24" fmla="*/ 0 w 571"/>
              <a:gd name="T25" fmla="*/ 225 h 1402"/>
              <a:gd name="T26" fmla="*/ 224 w 571"/>
              <a:gd name="T27" fmla="*/ 225 h 1402"/>
              <a:gd name="T28" fmla="*/ 224 w 571"/>
              <a:gd name="T29" fmla="*/ 0 h 1402"/>
              <a:gd name="T30" fmla="*/ 571 w 571"/>
              <a:gd name="T31" fmla="*/ 0 h 1402"/>
              <a:gd name="T32" fmla="*/ 346 w 571"/>
              <a:gd name="T33" fmla="*/ 0 h 1402"/>
              <a:gd name="T34" fmla="*/ 346 w 571"/>
              <a:gd name="T35" fmla="*/ 225 h 1402"/>
              <a:gd name="T36" fmla="*/ 571 w 571"/>
              <a:gd name="T37" fmla="*/ 225 h 1402"/>
              <a:gd name="T38" fmla="*/ 571 w 571"/>
              <a:gd name="T39" fmla="*/ 0 h 1402"/>
              <a:gd name="T40" fmla="*/ 571 w 571"/>
              <a:gd name="T41" fmla="*/ 692 h 1402"/>
              <a:gd name="T42" fmla="*/ 0 w 571"/>
              <a:gd name="T43" fmla="*/ 692 h 1402"/>
              <a:gd name="T44" fmla="*/ 0 w 571"/>
              <a:gd name="T45" fmla="*/ 862 h 1402"/>
              <a:gd name="T46" fmla="*/ 568 w 571"/>
              <a:gd name="T47" fmla="*/ 1402 h 1402"/>
              <a:gd name="T48" fmla="*/ 571 w 571"/>
              <a:gd name="T49" fmla="*/ 1402 h 1402"/>
              <a:gd name="T50" fmla="*/ 571 w 571"/>
              <a:gd name="T51" fmla="*/ 692 h 1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71" h="1402">
                <a:moveTo>
                  <a:pt x="224" y="571"/>
                </a:moveTo>
                <a:cubicBezTo>
                  <a:pt x="0" y="571"/>
                  <a:pt x="0" y="571"/>
                  <a:pt x="0" y="571"/>
                </a:cubicBezTo>
                <a:cubicBezTo>
                  <a:pt x="0" y="346"/>
                  <a:pt x="0" y="346"/>
                  <a:pt x="0" y="346"/>
                </a:cubicBezTo>
                <a:cubicBezTo>
                  <a:pt x="224" y="346"/>
                  <a:pt x="224" y="346"/>
                  <a:pt x="224" y="346"/>
                </a:cubicBezTo>
                <a:lnTo>
                  <a:pt x="224" y="571"/>
                </a:lnTo>
                <a:close/>
                <a:moveTo>
                  <a:pt x="571" y="346"/>
                </a:moveTo>
                <a:cubicBezTo>
                  <a:pt x="346" y="346"/>
                  <a:pt x="346" y="346"/>
                  <a:pt x="346" y="346"/>
                </a:cubicBezTo>
                <a:cubicBezTo>
                  <a:pt x="346" y="571"/>
                  <a:pt x="346" y="571"/>
                  <a:pt x="346" y="571"/>
                </a:cubicBezTo>
                <a:cubicBezTo>
                  <a:pt x="571" y="571"/>
                  <a:pt x="571" y="571"/>
                  <a:pt x="571" y="571"/>
                </a:cubicBezTo>
                <a:lnTo>
                  <a:pt x="571" y="346"/>
                </a:lnTo>
                <a:close/>
                <a:moveTo>
                  <a:pt x="224" y="0"/>
                </a:moveTo>
                <a:cubicBezTo>
                  <a:pt x="0" y="0"/>
                  <a:pt x="0" y="0"/>
                  <a:pt x="0" y="0"/>
                </a:cubicBezTo>
                <a:cubicBezTo>
                  <a:pt x="0" y="225"/>
                  <a:pt x="0" y="225"/>
                  <a:pt x="0" y="225"/>
                </a:cubicBezTo>
                <a:cubicBezTo>
                  <a:pt x="224" y="225"/>
                  <a:pt x="224" y="225"/>
                  <a:pt x="224" y="225"/>
                </a:cubicBezTo>
                <a:lnTo>
                  <a:pt x="224" y="0"/>
                </a:lnTo>
                <a:close/>
                <a:moveTo>
                  <a:pt x="571" y="0"/>
                </a:moveTo>
                <a:cubicBezTo>
                  <a:pt x="346" y="0"/>
                  <a:pt x="346" y="0"/>
                  <a:pt x="346" y="0"/>
                </a:cubicBezTo>
                <a:cubicBezTo>
                  <a:pt x="346" y="225"/>
                  <a:pt x="346" y="225"/>
                  <a:pt x="346" y="225"/>
                </a:cubicBezTo>
                <a:cubicBezTo>
                  <a:pt x="571" y="225"/>
                  <a:pt x="571" y="225"/>
                  <a:pt x="571" y="225"/>
                </a:cubicBezTo>
                <a:lnTo>
                  <a:pt x="571" y="0"/>
                </a:lnTo>
                <a:close/>
                <a:moveTo>
                  <a:pt x="571" y="692"/>
                </a:moveTo>
                <a:cubicBezTo>
                  <a:pt x="0" y="692"/>
                  <a:pt x="0" y="692"/>
                  <a:pt x="0" y="692"/>
                </a:cubicBezTo>
                <a:cubicBezTo>
                  <a:pt x="0" y="862"/>
                  <a:pt x="0" y="862"/>
                  <a:pt x="0" y="862"/>
                </a:cubicBezTo>
                <a:cubicBezTo>
                  <a:pt x="0" y="1190"/>
                  <a:pt x="264" y="1402"/>
                  <a:pt x="568" y="1402"/>
                </a:cubicBezTo>
                <a:cubicBezTo>
                  <a:pt x="568" y="1402"/>
                  <a:pt x="570" y="1402"/>
                  <a:pt x="571" y="1402"/>
                </a:cubicBezTo>
                <a:lnTo>
                  <a:pt x="571" y="692"/>
                </a:lnTo>
                <a:close/>
              </a:path>
            </a:pathLst>
          </a:custGeom>
          <a:solidFill>
            <a:srgbClr val="D10A0F"/>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8" name="Frame 7">
            <a:extLst>
              <a:ext uri="{FF2B5EF4-FFF2-40B4-BE49-F238E27FC236}">
                <a16:creationId xmlns:a16="http://schemas.microsoft.com/office/drawing/2014/main" id="{34CDC7A8-3265-6265-9F2F-781284B7BBEB}"/>
              </a:ext>
            </a:extLst>
          </p:cNvPr>
          <p:cNvSpPr>
            <a:spLocks noSelect="1"/>
          </p:cNvSpPr>
          <p:nvPr userDrawn="1"/>
        </p:nvSpPr>
        <p:spPr bwMode="gray">
          <a:xfrm>
            <a:off x="11695113" y="317500"/>
            <a:ext cx="180975" cy="392113"/>
          </a:xfrm>
          <a:custGeom>
            <a:avLst/>
            <a:gdLst>
              <a:gd name="T0" fmla="*/ 0 w 568"/>
              <a:gd name="T1" fmla="*/ 692 h 1234"/>
              <a:gd name="T2" fmla="*/ 217 w 568"/>
              <a:gd name="T3" fmla="*/ 692 h 1234"/>
              <a:gd name="T4" fmla="*/ 244 w 568"/>
              <a:gd name="T5" fmla="*/ 692 h 1234"/>
              <a:gd name="T6" fmla="*/ 250 w 568"/>
              <a:gd name="T7" fmla="*/ 692 h 1234"/>
              <a:gd name="T8" fmla="*/ 440 w 568"/>
              <a:gd name="T9" fmla="*/ 882 h 1234"/>
              <a:gd name="T10" fmla="*/ 253 w 568"/>
              <a:gd name="T11" fmla="*/ 1068 h 1234"/>
              <a:gd name="T12" fmla="*/ 416 w 568"/>
              <a:gd name="T13" fmla="*/ 1234 h 1234"/>
              <a:gd name="T14" fmla="*/ 568 w 568"/>
              <a:gd name="T15" fmla="*/ 842 h 1234"/>
              <a:gd name="T16" fmla="*/ 568 w 568"/>
              <a:gd name="T17" fmla="*/ 0 h 1234"/>
              <a:gd name="T18" fmla="*/ 0 w 568"/>
              <a:gd name="T19" fmla="*/ 692 h 1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8" h="1234">
                <a:moveTo>
                  <a:pt x="0" y="692"/>
                </a:moveTo>
                <a:cubicBezTo>
                  <a:pt x="217" y="692"/>
                  <a:pt x="217" y="692"/>
                  <a:pt x="217" y="692"/>
                </a:cubicBezTo>
                <a:cubicBezTo>
                  <a:pt x="219" y="692"/>
                  <a:pt x="242" y="692"/>
                  <a:pt x="244" y="692"/>
                </a:cubicBezTo>
                <a:cubicBezTo>
                  <a:pt x="246" y="692"/>
                  <a:pt x="248" y="692"/>
                  <a:pt x="250" y="692"/>
                </a:cubicBezTo>
                <a:cubicBezTo>
                  <a:pt x="355" y="692"/>
                  <a:pt x="440" y="777"/>
                  <a:pt x="440" y="882"/>
                </a:cubicBezTo>
                <a:cubicBezTo>
                  <a:pt x="440" y="977"/>
                  <a:pt x="365" y="1068"/>
                  <a:pt x="253" y="1068"/>
                </a:cubicBezTo>
                <a:cubicBezTo>
                  <a:pt x="416" y="1234"/>
                  <a:pt x="416" y="1234"/>
                  <a:pt x="416" y="1234"/>
                </a:cubicBezTo>
                <a:cubicBezTo>
                  <a:pt x="515" y="1129"/>
                  <a:pt x="568" y="996"/>
                  <a:pt x="568" y="842"/>
                </a:cubicBezTo>
                <a:cubicBezTo>
                  <a:pt x="568" y="0"/>
                  <a:pt x="568" y="0"/>
                  <a:pt x="568" y="0"/>
                </a:cubicBezTo>
                <a:lnTo>
                  <a:pt x="0" y="692"/>
                </a:lnTo>
                <a:close/>
              </a:path>
            </a:pathLst>
          </a:custGeom>
          <a:solidFill>
            <a:srgbClr val="F28C00"/>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9" name="Rectangle 8">
            <a:extLst>
              <a:ext uri="{FF2B5EF4-FFF2-40B4-BE49-F238E27FC236}">
                <a16:creationId xmlns:a16="http://schemas.microsoft.com/office/drawing/2014/main" id="{19FDD98D-FB8B-D474-F083-A728DC354157}"/>
              </a:ext>
            </a:extLst>
          </p:cNvPr>
          <p:cNvSpPr>
            <a:spLocks noSelect="1" noChangeArrowheads="1"/>
          </p:cNvSpPr>
          <p:nvPr userDrawn="1"/>
        </p:nvSpPr>
        <p:spPr bwMode="gray">
          <a:xfrm>
            <a:off x="11663363" y="6511925"/>
            <a:ext cx="30163" cy="30163"/>
          </a:xfrm>
          <a:prstGeom prst="rect">
            <a:avLst/>
          </a:prstGeom>
          <a:solidFill>
            <a:srgbClr val="D10A0F"/>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0" name="Frame 9">
            <a:extLst>
              <a:ext uri="{FF2B5EF4-FFF2-40B4-BE49-F238E27FC236}">
                <a16:creationId xmlns:a16="http://schemas.microsoft.com/office/drawing/2014/main" id="{7D8ABB78-4D3E-F319-89A1-62C3924F4DE0}"/>
              </a:ext>
            </a:extLst>
          </p:cNvPr>
          <p:cNvSpPr>
            <a:spLocks noSelect="1"/>
          </p:cNvSpPr>
          <p:nvPr userDrawn="1"/>
        </p:nvSpPr>
        <p:spPr bwMode="gray">
          <a:xfrm>
            <a:off x="11368088" y="6400800"/>
            <a:ext cx="501650" cy="142875"/>
          </a:xfrm>
          <a:custGeom>
            <a:avLst/>
            <a:gdLst>
              <a:gd name="T0" fmla="*/ 838 w 1577"/>
              <a:gd name="T1" fmla="*/ 135 h 450"/>
              <a:gd name="T2" fmla="*/ 779 w 1577"/>
              <a:gd name="T3" fmla="*/ 442 h 450"/>
              <a:gd name="T4" fmla="*/ 772 w 1577"/>
              <a:gd name="T5" fmla="*/ 397 h 450"/>
              <a:gd name="T6" fmla="*/ 673 w 1577"/>
              <a:gd name="T7" fmla="*/ 450 h 450"/>
              <a:gd name="T8" fmla="*/ 578 w 1577"/>
              <a:gd name="T9" fmla="*/ 327 h 450"/>
              <a:gd name="T10" fmla="*/ 650 w 1577"/>
              <a:gd name="T11" fmla="*/ 135 h 450"/>
              <a:gd name="T12" fmla="*/ 661 w 1577"/>
              <a:gd name="T13" fmla="*/ 372 h 450"/>
              <a:gd name="T14" fmla="*/ 733 w 1577"/>
              <a:gd name="T15" fmla="*/ 378 h 450"/>
              <a:gd name="T16" fmla="*/ 766 w 1577"/>
              <a:gd name="T17" fmla="*/ 135 h 450"/>
              <a:gd name="T18" fmla="*/ 454 w 1577"/>
              <a:gd name="T19" fmla="*/ 143 h 450"/>
              <a:gd name="T20" fmla="*/ 412 w 1577"/>
              <a:gd name="T21" fmla="*/ 189 h 450"/>
              <a:gd name="T22" fmla="*/ 348 w 1577"/>
              <a:gd name="T23" fmla="*/ 135 h 450"/>
              <a:gd name="T24" fmla="*/ 420 w 1577"/>
              <a:gd name="T25" fmla="*/ 442 h 450"/>
              <a:gd name="T26" fmla="*/ 454 w 1577"/>
              <a:gd name="T27" fmla="*/ 205 h 450"/>
              <a:gd name="T28" fmla="*/ 509 w 1577"/>
              <a:gd name="T29" fmla="*/ 192 h 450"/>
              <a:gd name="T30" fmla="*/ 537 w 1577"/>
              <a:gd name="T31" fmla="*/ 134 h 450"/>
              <a:gd name="T32" fmla="*/ 502 w 1577"/>
              <a:gd name="T33" fmla="*/ 127 h 450"/>
              <a:gd name="T34" fmla="*/ 164 w 1577"/>
              <a:gd name="T35" fmla="*/ 340 h 450"/>
              <a:gd name="T36" fmla="*/ 148 w 1577"/>
              <a:gd name="T37" fmla="*/ 387 h 450"/>
              <a:gd name="T38" fmla="*/ 122 w 1577"/>
              <a:gd name="T39" fmla="*/ 294 h 450"/>
              <a:gd name="T40" fmla="*/ 0 w 1577"/>
              <a:gd name="T41" fmla="*/ 135 h 450"/>
              <a:gd name="T42" fmla="*/ 190 w 1577"/>
              <a:gd name="T43" fmla="*/ 442 h 450"/>
              <a:gd name="T44" fmla="*/ 225 w 1577"/>
              <a:gd name="T45" fmla="*/ 135 h 450"/>
              <a:gd name="T46" fmla="*/ 1286 w 1577"/>
              <a:gd name="T47" fmla="*/ 127 h 450"/>
              <a:gd name="T48" fmla="*/ 1186 w 1577"/>
              <a:gd name="T49" fmla="*/ 176 h 450"/>
              <a:gd name="T50" fmla="*/ 1178 w 1577"/>
              <a:gd name="T51" fmla="*/ 135 h 450"/>
              <a:gd name="T52" fmla="*/ 1119 w 1577"/>
              <a:gd name="T53" fmla="*/ 442 h 450"/>
              <a:gd name="T54" fmla="*/ 1191 w 1577"/>
              <a:gd name="T55" fmla="*/ 227 h 450"/>
              <a:gd name="T56" fmla="*/ 1261 w 1577"/>
              <a:gd name="T57" fmla="*/ 189 h 450"/>
              <a:gd name="T58" fmla="*/ 1309 w 1577"/>
              <a:gd name="T59" fmla="*/ 259 h 450"/>
              <a:gd name="T60" fmla="*/ 1381 w 1577"/>
              <a:gd name="T61" fmla="*/ 442 h 450"/>
              <a:gd name="T62" fmla="*/ 1358 w 1577"/>
              <a:gd name="T63" fmla="*/ 159 h 450"/>
              <a:gd name="T64" fmla="*/ 1568 w 1577"/>
              <a:gd name="T65" fmla="*/ 388 h 450"/>
              <a:gd name="T66" fmla="*/ 1557 w 1577"/>
              <a:gd name="T67" fmla="*/ 389 h 450"/>
              <a:gd name="T68" fmla="*/ 1541 w 1577"/>
              <a:gd name="T69" fmla="*/ 366 h 450"/>
              <a:gd name="T70" fmla="*/ 1469 w 1577"/>
              <a:gd name="T71" fmla="*/ 0 h 450"/>
              <a:gd name="T72" fmla="*/ 1476 w 1577"/>
              <a:gd name="T73" fmla="*/ 408 h 450"/>
              <a:gd name="T74" fmla="*/ 1539 w 1577"/>
              <a:gd name="T75" fmla="*/ 448 h 450"/>
              <a:gd name="T76" fmla="*/ 1577 w 1577"/>
              <a:gd name="T77" fmla="*/ 442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77" h="450">
                <a:moveTo>
                  <a:pt x="766" y="135"/>
                </a:moveTo>
                <a:cubicBezTo>
                  <a:pt x="838" y="135"/>
                  <a:pt x="838" y="135"/>
                  <a:pt x="838" y="135"/>
                </a:cubicBezTo>
                <a:cubicBezTo>
                  <a:pt x="838" y="442"/>
                  <a:pt x="838" y="442"/>
                  <a:pt x="838" y="442"/>
                </a:cubicBezTo>
                <a:cubicBezTo>
                  <a:pt x="779" y="442"/>
                  <a:pt x="779" y="442"/>
                  <a:pt x="779" y="442"/>
                </a:cubicBezTo>
                <a:cubicBezTo>
                  <a:pt x="773" y="397"/>
                  <a:pt x="773" y="397"/>
                  <a:pt x="773" y="397"/>
                </a:cubicBezTo>
                <a:cubicBezTo>
                  <a:pt x="772" y="397"/>
                  <a:pt x="772" y="397"/>
                  <a:pt x="772" y="397"/>
                </a:cubicBezTo>
                <a:cubicBezTo>
                  <a:pt x="758" y="413"/>
                  <a:pt x="744" y="426"/>
                  <a:pt x="728" y="435"/>
                </a:cubicBezTo>
                <a:cubicBezTo>
                  <a:pt x="712" y="445"/>
                  <a:pt x="694" y="450"/>
                  <a:pt x="673" y="450"/>
                </a:cubicBezTo>
                <a:cubicBezTo>
                  <a:pt x="640" y="450"/>
                  <a:pt x="616" y="439"/>
                  <a:pt x="601" y="418"/>
                </a:cubicBezTo>
                <a:cubicBezTo>
                  <a:pt x="586" y="396"/>
                  <a:pt x="578" y="366"/>
                  <a:pt x="578" y="327"/>
                </a:cubicBezTo>
                <a:cubicBezTo>
                  <a:pt x="578" y="135"/>
                  <a:pt x="578" y="135"/>
                  <a:pt x="578" y="135"/>
                </a:cubicBezTo>
                <a:cubicBezTo>
                  <a:pt x="650" y="135"/>
                  <a:pt x="650" y="135"/>
                  <a:pt x="650" y="135"/>
                </a:cubicBezTo>
                <a:cubicBezTo>
                  <a:pt x="650" y="318"/>
                  <a:pt x="650" y="318"/>
                  <a:pt x="650" y="318"/>
                </a:cubicBezTo>
                <a:cubicBezTo>
                  <a:pt x="650" y="344"/>
                  <a:pt x="654" y="362"/>
                  <a:pt x="661" y="372"/>
                </a:cubicBezTo>
                <a:cubicBezTo>
                  <a:pt x="669" y="382"/>
                  <a:pt x="681" y="388"/>
                  <a:pt x="698" y="388"/>
                </a:cubicBezTo>
                <a:cubicBezTo>
                  <a:pt x="711" y="388"/>
                  <a:pt x="723" y="384"/>
                  <a:pt x="733" y="378"/>
                </a:cubicBezTo>
                <a:cubicBezTo>
                  <a:pt x="743" y="371"/>
                  <a:pt x="754" y="360"/>
                  <a:pt x="766" y="345"/>
                </a:cubicBezTo>
                <a:lnTo>
                  <a:pt x="766" y="135"/>
                </a:lnTo>
                <a:close/>
                <a:moveTo>
                  <a:pt x="502" y="127"/>
                </a:moveTo>
                <a:cubicBezTo>
                  <a:pt x="485" y="127"/>
                  <a:pt x="469" y="133"/>
                  <a:pt x="454" y="143"/>
                </a:cubicBezTo>
                <a:cubicBezTo>
                  <a:pt x="439" y="154"/>
                  <a:pt x="426" y="169"/>
                  <a:pt x="415" y="189"/>
                </a:cubicBezTo>
                <a:cubicBezTo>
                  <a:pt x="412" y="189"/>
                  <a:pt x="412" y="189"/>
                  <a:pt x="412" y="189"/>
                </a:cubicBezTo>
                <a:cubicBezTo>
                  <a:pt x="407" y="135"/>
                  <a:pt x="407" y="135"/>
                  <a:pt x="407" y="135"/>
                </a:cubicBezTo>
                <a:cubicBezTo>
                  <a:pt x="348" y="135"/>
                  <a:pt x="348" y="135"/>
                  <a:pt x="348" y="135"/>
                </a:cubicBezTo>
                <a:cubicBezTo>
                  <a:pt x="348" y="442"/>
                  <a:pt x="348" y="442"/>
                  <a:pt x="348" y="442"/>
                </a:cubicBezTo>
                <a:cubicBezTo>
                  <a:pt x="420" y="442"/>
                  <a:pt x="420" y="442"/>
                  <a:pt x="420" y="442"/>
                </a:cubicBezTo>
                <a:cubicBezTo>
                  <a:pt x="420" y="254"/>
                  <a:pt x="420" y="254"/>
                  <a:pt x="420" y="254"/>
                </a:cubicBezTo>
                <a:cubicBezTo>
                  <a:pt x="430" y="231"/>
                  <a:pt x="441" y="215"/>
                  <a:pt x="454" y="205"/>
                </a:cubicBezTo>
                <a:cubicBezTo>
                  <a:pt x="468" y="196"/>
                  <a:pt x="480" y="191"/>
                  <a:pt x="493" y="191"/>
                </a:cubicBezTo>
                <a:cubicBezTo>
                  <a:pt x="499" y="191"/>
                  <a:pt x="505" y="191"/>
                  <a:pt x="509" y="192"/>
                </a:cubicBezTo>
                <a:cubicBezTo>
                  <a:pt x="513" y="193"/>
                  <a:pt x="518" y="194"/>
                  <a:pt x="523" y="195"/>
                </a:cubicBezTo>
                <a:cubicBezTo>
                  <a:pt x="537" y="134"/>
                  <a:pt x="537" y="134"/>
                  <a:pt x="537" y="134"/>
                </a:cubicBezTo>
                <a:cubicBezTo>
                  <a:pt x="532" y="131"/>
                  <a:pt x="527" y="129"/>
                  <a:pt x="522" y="129"/>
                </a:cubicBezTo>
                <a:cubicBezTo>
                  <a:pt x="517" y="128"/>
                  <a:pt x="510" y="127"/>
                  <a:pt x="502" y="127"/>
                </a:cubicBezTo>
                <a:close/>
                <a:moveTo>
                  <a:pt x="177" y="294"/>
                </a:moveTo>
                <a:cubicBezTo>
                  <a:pt x="172" y="309"/>
                  <a:pt x="168" y="324"/>
                  <a:pt x="164" y="340"/>
                </a:cubicBezTo>
                <a:cubicBezTo>
                  <a:pt x="159" y="355"/>
                  <a:pt x="155" y="371"/>
                  <a:pt x="150" y="387"/>
                </a:cubicBezTo>
                <a:cubicBezTo>
                  <a:pt x="148" y="387"/>
                  <a:pt x="148" y="387"/>
                  <a:pt x="148" y="387"/>
                </a:cubicBezTo>
                <a:cubicBezTo>
                  <a:pt x="144" y="371"/>
                  <a:pt x="139" y="355"/>
                  <a:pt x="135" y="340"/>
                </a:cubicBezTo>
                <a:cubicBezTo>
                  <a:pt x="131" y="324"/>
                  <a:pt x="126" y="309"/>
                  <a:pt x="122" y="294"/>
                </a:cubicBezTo>
                <a:cubicBezTo>
                  <a:pt x="73" y="135"/>
                  <a:pt x="73" y="135"/>
                  <a:pt x="73" y="135"/>
                </a:cubicBezTo>
                <a:cubicBezTo>
                  <a:pt x="0" y="135"/>
                  <a:pt x="0" y="135"/>
                  <a:pt x="0" y="135"/>
                </a:cubicBezTo>
                <a:cubicBezTo>
                  <a:pt x="107" y="442"/>
                  <a:pt x="107" y="442"/>
                  <a:pt x="107" y="442"/>
                </a:cubicBezTo>
                <a:cubicBezTo>
                  <a:pt x="190" y="442"/>
                  <a:pt x="190" y="442"/>
                  <a:pt x="190" y="442"/>
                </a:cubicBezTo>
                <a:cubicBezTo>
                  <a:pt x="295" y="135"/>
                  <a:pt x="295" y="135"/>
                  <a:pt x="295" y="135"/>
                </a:cubicBezTo>
                <a:cubicBezTo>
                  <a:pt x="225" y="135"/>
                  <a:pt x="225" y="135"/>
                  <a:pt x="225" y="135"/>
                </a:cubicBezTo>
                <a:lnTo>
                  <a:pt x="177" y="294"/>
                </a:lnTo>
                <a:close/>
                <a:moveTo>
                  <a:pt x="1286" y="127"/>
                </a:moveTo>
                <a:cubicBezTo>
                  <a:pt x="1265" y="127"/>
                  <a:pt x="1247" y="132"/>
                  <a:pt x="1231" y="142"/>
                </a:cubicBezTo>
                <a:cubicBezTo>
                  <a:pt x="1214" y="151"/>
                  <a:pt x="1199" y="163"/>
                  <a:pt x="1186" y="176"/>
                </a:cubicBezTo>
                <a:cubicBezTo>
                  <a:pt x="1183" y="176"/>
                  <a:pt x="1183" y="176"/>
                  <a:pt x="1183" y="176"/>
                </a:cubicBezTo>
                <a:cubicBezTo>
                  <a:pt x="1178" y="135"/>
                  <a:pt x="1178" y="135"/>
                  <a:pt x="1178" y="135"/>
                </a:cubicBezTo>
                <a:cubicBezTo>
                  <a:pt x="1119" y="135"/>
                  <a:pt x="1119" y="135"/>
                  <a:pt x="1119" y="135"/>
                </a:cubicBezTo>
                <a:cubicBezTo>
                  <a:pt x="1119" y="442"/>
                  <a:pt x="1119" y="442"/>
                  <a:pt x="1119" y="442"/>
                </a:cubicBezTo>
                <a:cubicBezTo>
                  <a:pt x="1191" y="442"/>
                  <a:pt x="1191" y="442"/>
                  <a:pt x="1191" y="442"/>
                </a:cubicBezTo>
                <a:cubicBezTo>
                  <a:pt x="1191" y="227"/>
                  <a:pt x="1191" y="227"/>
                  <a:pt x="1191" y="227"/>
                </a:cubicBezTo>
                <a:cubicBezTo>
                  <a:pt x="1204" y="215"/>
                  <a:pt x="1215" y="205"/>
                  <a:pt x="1225" y="199"/>
                </a:cubicBezTo>
                <a:cubicBezTo>
                  <a:pt x="1236" y="192"/>
                  <a:pt x="1247" y="189"/>
                  <a:pt x="1261" y="189"/>
                </a:cubicBezTo>
                <a:cubicBezTo>
                  <a:pt x="1278" y="189"/>
                  <a:pt x="1290" y="194"/>
                  <a:pt x="1298" y="205"/>
                </a:cubicBezTo>
                <a:cubicBezTo>
                  <a:pt x="1305" y="215"/>
                  <a:pt x="1309" y="233"/>
                  <a:pt x="1309" y="259"/>
                </a:cubicBezTo>
                <a:cubicBezTo>
                  <a:pt x="1309" y="442"/>
                  <a:pt x="1309" y="442"/>
                  <a:pt x="1309" y="442"/>
                </a:cubicBezTo>
                <a:cubicBezTo>
                  <a:pt x="1381" y="442"/>
                  <a:pt x="1381" y="442"/>
                  <a:pt x="1381" y="442"/>
                </a:cubicBezTo>
                <a:cubicBezTo>
                  <a:pt x="1381" y="249"/>
                  <a:pt x="1381" y="249"/>
                  <a:pt x="1381" y="249"/>
                </a:cubicBezTo>
                <a:cubicBezTo>
                  <a:pt x="1381" y="210"/>
                  <a:pt x="1373" y="180"/>
                  <a:pt x="1358" y="159"/>
                </a:cubicBezTo>
                <a:cubicBezTo>
                  <a:pt x="1343" y="138"/>
                  <a:pt x="1319" y="127"/>
                  <a:pt x="1286" y="127"/>
                </a:cubicBezTo>
                <a:close/>
                <a:moveTo>
                  <a:pt x="1568" y="388"/>
                </a:moveTo>
                <a:cubicBezTo>
                  <a:pt x="1562" y="389"/>
                  <a:pt x="1562" y="389"/>
                  <a:pt x="1562" y="389"/>
                </a:cubicBezTo>
                <a:cubicBezTo>
                  <a:pt x="1557" y="389"/>
                  <a:pt x="1557" y="389"/>
                  <a:pt x="1557" y="389"/>
                </a:cubicBezTo>
                <a:cubicBezTo>
                  <a:pt x="1553" y="389"/>
                  <a:pt x="1549" y="388"/>
                  <a:pt x="1546" y="384"/>
                </a:cubicBezTo>
                <a:cubicBezTo>
                  <a:pt x="1543" y="381"/>
                  <a:pt x="1541" y="375"/>
                  <a:pt x="1541" y="366"/>
                </a:cubicBezTo>
                <a:cubicBezTo>
                  <a:pt x="1541" y="0"/>
                  <a:pt x="1541" y="0"/>
                  <a:pt x="1541" y="0"/>
                </a:cubicBezTo>
                <a:cubicBezTo>
                  <a:pt x="1469" y="0"/>
                  <a:pt x="1469" y="0"/>
                  <a:pt x="1469" y="0"/>
                </a:cubicBezTo>
                <a:cubicBezTo>
                  <a:pt x="1469" y="362"/>
                  <a:pt x="1469" y="362"/>
                  <a:pt x="1469" y="362"/>
                </a:cubicBezTo>
                <a:cubicBezTo>
                  <a:pt x="1469" y="380"/>
                  <a:pt x="1471" y="395"/>
                  <a:pt x="1476" y="408"/>
                </a:cubicBezTo>
                <a:cubicBezTo>
                  <a:pt x="1481" y="421"/>
                  <a:pt x="1488" y="431"/>
                  <a:pt x="1498" y="438"/>
                </a:cubicBezTo>
                <a:cubicBezTo>
                  <a:pt x="1508" y="445"/>
                  <a:pt x="1522" y="448"/>
                  <a:pt x="1539" y="448"/>
                </a:cubicBezTo>
                <a:cubicBezTo>
                  <a:pt x="1548" y="448"/>
                  <a:pt x="1555" y="448"/>
                  <a:pt x="1561" y="446"/>
                </a:cubicBezTo>
                <a:cubicBezTo>
                  <a:pt x="1568" y="445"/>
                  <a:pt x="1573" y="444"/>
                  <a:pt x="1577" y="442"/>
                </a:cubicBezTo>
                <a:lnTo>
                  <a:pt x="1568" y="388"/>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endParaRPr lang="nl-NL" dirty="0"/>
          </a:p>
        </p:txBody>
      </p:sp>
    </p:spTree>
    <p:extLst>
      <p:ext uri="{BB962C8B-B14F-4D97-AF65-F5344CB8AC3E}">
        <p14:creationId xmlns:p14="http://schemas.microsoft.com/office/powerpoint/2010/main" val="2581870822"/>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914400" rtl="0" eaLnBrk="1" latinLnBrk="0" hangingPunct="1">
        <a:lnSpc>
          <a:spcPct val="83000"/>
        </a:lnSpc>
        <a:spcBef>
          <a:spcPct val="0"/>
        </a:spcBef>
        <a:buNone/>
        <a:defRPr sz="4000" b="1" kern="1200" spc="40" baseline="0">
          <a:solidFill>
            <a:schemeClr val="tx1"/>
          </a:solidFill>
          <a:latin typeface="+mj-lt"/>
          <a:ea typeface="+mj-ea"/>
          <a:cs typeface="+mj-cs"/>
        </a:defRPr>
      </a:lvl1pPr>
    </p:titleStyle>
    <p:bodyStyle>
      <a:lvl1pPr marL="234000" indent="-234000" algn="l" defTabSz="914400" rtl="0" eaLnBrk="1" latinLnBrk="0" hangingPunct="1">
        <a:lnSpc>
          <a:spcPct val="114000"/>
        </a:lnSpc>
        <a:spcBef>
          <a:spcPts val="1400"/>
        </a:spcBef>
        <a:buClr>
          <a:schemeClr val="accent1"/>
        </a:buClr>
        <a:buSzPct val="90000"/>
        <a:buFont typeface="Calibri" panose="020F0502020204030204" pitchFamily="34" charset="0"/>
        <a:buChar char="▪"/>
        <a:defRPr sz="2200" kern="1200">
          <a:solidFill>
            <a:schemeClr val="tx1"/>
          </a:solidFill>
          <a:latin typeface="+mn-lt"/>
          <a:ea typeface="+mn-ea"/>
          <a:cs typeface="+mn-cs"/>
        </a:defRPr>
      </a:lvl1pPr>
      <a:lvl2pPr marL="468000" indent="-234000" algn="l" defTabSz="914400" rtl="0" eaLnBrk="1" latinLnBrk="0" hangingPunct="1">
        <a:lnSpc>
          <a:spcPct val="100000"/>
        </a:lnSpc>
        <a:spcBef>
          <a:spcPts val="600"/>
        </a:spcBef>
        <a:buClr>
          <a:schemeClr val="accent1"/>
        </a:buClr>
        <a:buSzPct val="90000"/>
        <a:buFont typeface="Calibri" panose="020F0502020204030204" pitchFamily="34" charset="0"/>
        <a:buChar char="▪"/>
        <a:defRPr sz="2200" kern="1200" baseline="0">
          <a:solidFill>
            <a:schemeClr val="tx1"/>
          </a:solidFill>
          <a:latin typeface="+mn-lt"/>
          <a:ea typeface="+mn-ea"/>
          <a:cs typeface="+mn-cs"/>
        </a:defRPr>
      </a:lvl2pPr>
      <a:lvl3pPr marL="702000" indent="-234000" algn="l" defTabSz="914400" rtl="0" eaLnBrk="1" latinLnBrk="0" hangingPunct="1">
        <a:lnSpc>
          <a:spcPct val="100000"/>
        </a:lnSpc>
        <a:spcBef>
          <a:spcPts val="0"/>
        </a:spcBef>
        <a:buClr>
          <a:schemeClr val="accent1"/>
        </a:buClr>
        <a:buSzPct val="90000"/>
        <a:buFont typeface="Calibri" panose="020F0502020204030204" pitchFamily="34" charset="0"/>
        <a:buChar char="▪"/>
        <a:defRPr sz="2200" kern="1200">
          <a:solidFill>
            <a:schemeClr val="tx1"/>
          </a:solidFill>
          <a:latin typeface="+mn-lt"/>
          <a:ea typeface="+mn-ea"/>
          <a:cs typeface="+mn-cs"/>
        </a:defRPr>
      </a:lvl3pPr>
      <a:lvl4pPr marL="0" indent="0" algn="l" defTabSz="914400" rtl="0" eaLnBrk="1" latinLnBrk="0" hangingPunct="1">
        <a:lnSpc>
          <a:spcPct val="100000"/>
        </a:lnSpc>
        <a:spcBef>
          <a:spcPts val="0"/>
        </a:spcBef>
        <a:buFont typeface="Arial" panose="020B0604020202020204" pitchFamily="34" charset="0"/>
        <a:buNone/>
        <a:defRPr sz="2200" b="1" kern="1200">
          <a:solidFill>
            <a:schemeClr val="tx1"/>
          </a:solidFill>
          <a:latin typeface="+mn-lt"/>
          <a:ea typeface="+mn-ea"/>
          <a:cs typeface="+mn-cs"/>
        </a:defRPr>
      </a:lvl4pPr>
      <a:lvl5pPr marL="0" indent="0" algn="l" defTabSz="914400" rtl="0" eaLnBrk="1" latinLnBrk="0" hangingPunct="1">
        <a:lnSpc>
          <a:spcPct val="100000"/>
        </a:lnSpc>
        <a:spcBef>
          <a:spcPts val="0"/>
        </a:spcBef>
        <a:buFont typeface="Arial" panose="020B0604020202020204" pitchFamily="34" charset="0"/>
        <a:buNone/>
        <a:defRPr sz="2200" kern="1200">
          <a:solidFill>
            <a:schemeClr val="tx1"/>
          </a:solidFill>
          <a:latin typeface="+mn-lt"/>
          <a:ea typeface="+mn-ea"/>
          <a:cs typeface="+mn-cs"/>
        </a:defRPr>
      </a:lvl5pPr>
      <a:lvl6pPr marL="234000" indent="0" algn="l" defTabSz="914400" rtl="0" eaLnBrk="1" latinLnBrk="0" hangingPunct="1">
        <a:lnSpc>
          <a:spcPct val="100000"/>
        </a:lnSpc>
        <a:spcBef>
          <a:spcPts val="0"/>
        </a:spcBef>
        <a:buFont typeface="Arial" panose="020B0604020202020204" pitchFamily="34" charset="0"/>
        <a:buNone/>
        <a:defRPr sz="2200" kern="1200">
          <a:solidFill>
            <a:schemeClr val="tx1"/>
          </a:solidFill>
          <a:latin typeface="+mn-lt"/>
          <a:ea typeface="+mn-ea"/>
          <a:cs typeface="+mn-cs"/>
        </a:defRPr>
      </a:lvl6pPr>
      <a:lvl7pPr marL="468000" indent="0" algn="l" defTabSz="914400" rtl="0" eaLnBrk="1" latinLnBrk="0" hangingPunct="1">
        <a:lnSpc>
          <a:spcPct val="100000"/>
        </a:lnSpc>
        <a:spcBef>
          <a:spcPts val="0"/>
        </a:spcBef>
        <a:buFont typeface="Arial" panose="020B0604020202020204" pitchFamily="34" charset="0"/>
        <a:buNone/>
        <a:defRPr sz="2200" kern="1200">
          <a:solidFill>
            <a:schemeClr val="tx1"/>
          </a:solidFill>
          <a:latin typeface="+mn-lt"/>
          <a:ea typeface="+mn-ea"/>
          <a:cs typeface="+mn-cs"/>
        </a:defRPr>
      </a:lvl7pPr>
      <a:lvl8pPr marL="702000" indent="0" algn="l" defTabSz="914400" rtl="0" eaLnBrk="1" latinLnBrk="0" hangingPunct="1">
        <a:lnSpc>
          <a:spcPct val="100000"/>
        </a:lnSpc>
        <a:spcBef>
          <a:spcPts val="0"/>
        </a:spcBef>
        <a:buFont typeface="Arial" panose="020B0604020202020204" pitchFamily="34" charset="0"/>
        <a:buNone/>
        <a:defRPr sz="2200" kern="1200">
          <a:solidFill>
            <a:schemeClr val="tx1"/>
          </a:solidFill>
          <a:latin typeface="+mn-lt"/>
          <a:ea typeface="+mn-ea"/>
          <a:cs typeface="+mn-cs"/>
        </a:defRPr>
      </a:lvl8pPr>
      <a:lvl9pPr marL="0" indent="0" algn="l" defTabSz="914400" rtl="0" eaLnBrk="1" latinLnBrk="0" hangingPunct="1">
        <a:lnSpc>
          <a:spcPct val="100000"/>
        </a:lnSpc>
        <a:spcBef>
          <a:spcPts val="0"/>
        </a:spcBef>
        <a:buFont typeface="Arial" panose="020B0604020202020204" pitchFamily="34" charset="0"/>
        <a:buNone/>
        <a:defRPr sz="22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7.jpg"/><Relationship Id="rId13" Type="http://schemas.openxmlformats.org/officeDocument/2006/relationships/image" Target="../media/image32.jpg"/><Relationship Id="rId3" Type="http://schemas.openxmlformats.org/officeDocument/2006/relationships/image" Target="../media/image22.jpg"/><Relationship Id="rId7" Type="http://schemas.openxmlformats.org/officeDocument/2006/relationships/image" Target="../media/image26.jpg"/><Relationship Id="rId12" Type="http://schemas.openxmlformats.org/officeDocument/2006/relationships/image" Target="../media/image31.jpg"/><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image" Target="../media/image24.jpg"/><Relationship Id="rId10" Type="http://schemas.openxmlformats.org/officeDocument/2006/relationships/image" Target="../media/image29.jpg"/><Relationship Id="rId4" Type="http://schemas.openxmlformats.org/officeDocument/2006/relationships/image" Target="../media/image23.jpg"/><Relationship Id="rId9" Type="http://schemas.openxmlformats.org/officeDocument/2006/relationships/image" Target="../media/image28.jpg"/><Relationship Id="rId14" Type="http://schemas.openxmlformats.org/officeDocument/2006/relationships/image" Target="../media/image33.jpg"/></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1.jp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39.emf"/><Relationship Id="rId5" Type="http://schemas.openxmlformats.org/officeDocument/2006/relationships/oleObject" Target="../embeddings/oleObject2.bin"/><Relationship Id="rId4" Type="http://schemas.openxmlformats.org/officeDocument/2006/relationships/image" Target="../media/image38.emf"/></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jpeg"/><Relationship Id="rId1" Type="http://schemas.openxmlformats.org/officeDocument/2006/relationships/slideLayout" Target="../slideLayouts/slideLayout10.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3.xml"/><Relationship Id="rId1" Type="http://schemas.openxmlformats.org/officeDocument/2006/relationships/slideLayout" Target="../slideLayouts/slideLayout33.xml"/><Relationship Id="rId6" Type="http://schemas.openxmlformats.org/officeDocument/2006/relationships/image" Target="../media/image53.jpeg"/><Relationship Id="rId11" Type="http://schemas.openxmlformats.org/officeDocument/2006/relationships/image" Target="../media/image58.png"/><Relationship Id="rId5" Type="http://schemas.openxmlformats.org/officeDocument/2006/relationships/image" Target="../media/image52.jpeg"/><Relationship Id="rId10" Type="http://schemas.openxmlformats.org/officeDocument/2006/relationships/image" Target="../media/image57.png"/><Relationship Id="rId4" Type="http://schemas.openxmlformats.org/officeDocument/2006/relationships/image" Target="../media/image51.jpeg"/><Relationship Id="rId9"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69.jpg"/></Relationships>
</file>

<file path=ppt/slides/_rels/slide41.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0.jpeg"/><Relationship Id="rId7" Type="http://schemas.openxmlformats.org/officeDocument/2006/relationships/image" Target="../media/image74.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73.jpg"/><Relationship Id="rId5" Type="http://schemas.openxmlformats.org/officeDocument/2006/relationships/image" Target="../media/image72.jpeg"/><Relationship Id="rId4" Type="http://schemas.openxmlformats.org/officeDocument/2006/relationships/image" Target="../media/image71.jpeg"/></Relationships>
</file>

<file path=ppt/slides/_rels/slide4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784F8-ED2A-F4D6-A30D-64BA1236EF28}"/>
            </a:ext>
          </a:extLst>
        </p:cNvPr>
        <p:cNvGrpSpPr/>
        <p:nvPr/>
      </p:nvGrpSpPr>
      <p:grpSpPr>
        <a:xfrm>
          <a:off x="0" y="0"/>
          <a:ext cx="0" cy="0"/>
          <a:chOff x="0" y="0"/>
          <a:chExt cx="0" cy="0"/>
        </a:xfrm>
      </p:grpSpPr>
      <p:grpSp>
        <p:nvGrpSpPr>
          <p:cNvPr id="7" name="Groep 6">
            <a:extLst>
              <a:ext uri="{FF2B5EF4-FFF2-40B4-BE49-F238E27FC236}">
                <a16:creationId xmlns:a16="http://schemas.microsoft.com/office/drawing/2014/main" id="{71464986-404E-0FA2-86C6-6277F23EBCA1}"/>
              </a:ext>
            </a:extLst>
          </p:cNvPr>
          <p:cNvGrpSpPr/>
          <p:nvPr/>
        </p:nvGrpSpPr>
        <p:grpSpPr>
          <a:xfrm>
            <a:off x="605246" y="669315"/>
            <a:ext cx="618371" cy="139068"/>
            <a:chOff x="-1" y="473978"/>
            <a:chExt cx="1975608" cy="150233"/>
          </a:xfrm>
        </p:grpSpPr>
        <p:sp>
          <p:nvSpPr>
            <p:cNvPr id="8" name="Rechthoek 7">
              <a:extLst>
                <a:ext uri="{FF2B5EF4-FFF2-40B4-BE49-F238E27FC236}">
                  <a16:creationId xmlns:a16="http://schemas.microsoft.com/office/drawing/2014/main" id="{80BDA108-817E-20E1-FFFA-209F0922FCCF}"/>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0" name="Rechthoek 9">
              <a:extLst>
                <a:ext uri="{FF2B5EF4-FFF2-40B4-BE49-F238E27FC236}">
                  <a16:creationId xmlns:a16="http://schemas.microsoft.com/office/drawing/2014/main" id="{E34BF63A-DC25-62B6-8F0A-53A658ECD2FF}"/>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
        <p:nvSpPr>
          <p:cNvPr id="2" name="Titel 1">
            <a:extLst>
              <a:ext uri="{FF2B5EF4-FFF2-40B4-BE49-F238E27FC236}">
                <a16:creationId xmlns:a16="http://schemas.microsoft.com/office/drawing/2014/main" id="{4232DC30-6D26-59AD-D62B-47707A6BF8FB}"/>
              </a:ext>
            </a:extLst>
          </p:cNvPr>
          <p:cNvSpPr>
            <a:spLocks noGrp="1"/>
          </p:cNvSpPr>
          <p:nvPr>
            <p:ph type="title"/>
          </p:nvPr>
        </p:nvSpPr>
        <p:spPr>
          <a:xfrm>
            <a:off x="1923706" y="-1144943"/>
            <a:ext cx="7738591" cy="3204134"/>
          </a:xfrm>
        </p:spPr>
        <p:txBody>
          <a:bodyPr vert="horz" lIns="91440" tIns="45720" rIns="91440" bIns="45720" rtlCol="0" anchor="b">
            <a:normAutofit/>
          </a:bodyPr>
          <a:lstStyle/>
          <a:p>
            <a:pPr algn="ctr"/>
            <a:br>
              <a:rPr lang="en-US" sz="4800" kern="1200" dirty="0">
                <a:solidFill>
                  <a:schemeClr val="tx1"/>
                </a:solidFill>
                <a:latin typeface="+mj-lt"/>
                <a:ea typeface="+mj-ea"/>
                <a:cs typeface="+mj-cs"/>
              </a:rPr>
            </a:br>
            <a:br>
              <a:rPr lang="en-US" sz="4800" kern="1200" dirty="0">
                <a:solidFill>
                  <a:schemeClr val="tx1"/>
                </a:solidFill>
                <a:latin typeface="+mj-lt"/>
                <a:ea typeface="+mj-ea"/>
                <a:cs typeface="+mj-cs"/>
              </a:rPr>
            </a:br>
            <a:r>
              <a:rPr lang="en-US" sz="4800" b="1" dirty="0">
                <a:solidFill>
                  <a:schemeClr val="tx1"/>
                </a:solidFill>
                <a:latin typeface="+mj-lt"/>
              </a:rPr>
              <a:t>Samen </a:t>
            </a:r>
            <a:r>
              <a:rPr lang="en-US" sz="4800" b="1" dirty="0" err="1">
                <a:solidFill>
                  <a:schemeClr val="tx1"/>
                </a:solidFill>
                <a:latin typeface="+mj-lt"/>
              </a:rPr>
              <a:t>bouwen</a:t>
            </a:r>
            <a:r>
              <a:rPr lang="en-US" sz="4800" b="1" dirty="0">
                <a:solidFill>
                  <a:schemeClr val="tx1"/>
                </a:solidFill>
                <a:latin typeface="+mj-lt"/>
              </a:rPr>
              <a:t> </a:t>
            </a:r>
            <a:r>
              <a:rPr lang="en-US" sz="4800" b="1" dirty="0" err="1">
                <a:solidFill>
                  <a:schemeClr val="tx1"/>
                </a:solidFill>
                <a:latin typeface="+mj-lt"/>
              </a:rPr>
              <a:t>aan</a:t>
            </a:r>
            <a:r>
              <a:rPr lang="en-US" sz="4800" b="1" dirty="0">
                <a:solidFill>
                  <a:schemeClr val="tx1"/>
                </a:solidFill>
                <a:latin typeface="+mj-lt"/>
              </a:rPr>
              <a:t> </a:t>
            </a:r>
            <a:r>
              <a:rPr lang="en-US" sz="4800" b="1" dirty="0" err="1">
                <a:solidFill>
                  <a:schemeClr val="accent1"/>
                </a:solidFill>
                <a:latin typeface="+mj-lt"/>
              </a:rPr>
              <a:t>onze</a:t>
            </a:r>
            <a:r>
              <a:rPr lang="en-US" sz="4800" b="1" dirty="0">
                <a:solidFill>
                  <a:schemeClr val="tx1"/>
                </a:solidFill>
                <a:latin typeface="+mj-lt"/>
              </a:rPr>
              <a:t> </a:t>
            </a:r>
            <a:r>
              <a:rPr lang="en-US" sz="4800" b="1" dirty="0" err="1">
                <a:solidFill>
                  <a:schemeClr val="tx1"/>
                </a:solidFill>
                <a:latin typeface="+mj-lt"/>
              </a:rPr>
              <a:t>bovenregionale</a:t>
            </a:r>
            <a:r>
              <a:rPr lang="en-US" sz="4800" b="1" dirty="0">
                <a:solidFill>
                  <a:schemeClr val="tx1"/>
                </a:solidFill>
                <a:latin typeface="+mj-lt"/>
              </a:rPr>
              <a:t> </a:t>
            </a:r>
            <a:r>
              <a:rPr lang="en-US" sz="4800" b="1" dirty="0" err="1">
                <a:solidFill>
                  <a:schemeClr val="tx1"/>
                </a:solidFill>
                <a:latin typeface="+mj-lt"/>
              </a:rPr>
              <a:t>opgaven</a:t>
            </a:r>
            <a:endParaRPr lang="en-US" sz="4800" b="1" dirty="0">
              <a:solidFill>
                <a:schemeClr val="tx1"/>
              </a:solidFill>
              <a:latin typeface="+mj-lt"/>
            </a:endParaRPr>
          </a:p>
        </p:txBody>
      </p:sp>
      <p:pic>
        <p:nvPicPr>
          <p:cNvPr id="4" name="Tijdelijke aanduiding voor inhoud 3">
            <a:extLst>
              <a:ext uri="{FF2B5EF4-FFF2-40B4-BE49-F238E27FC236}">
                <a16:creationId xmlns:a16="http://schemas.microsoft.com/office/drawing/2014/main" id="{E35E1836-398A-6EFF-7EEE-198594508C8B}"/>
              </a:ext>
            </a:extLst>
          </p:cNvPr>
          <p:cNvPicPr>
            <a:picLocks noGrp="1" noChangeAspect="1"/>
          </p:cNvPicPr>
          <p:nvPr>
            <p:ph idx="1"/>
          </p:nvPr>
        </p:nvPicPr>
        <p:blipFill>
          <a:blip r:embed="rId2"/>
          <a:stretch>
            <a:fillRect/>
          </a:stretch>
        </p:blipFill>
        <p:spPr>
          <a:xfrm>
            <a:off x="2975266" y="2356881"/>
            <a:ext cx="5857117" cy="4199443"/>
          </a:xfrm>
          <a:prstGeom prst="rect">
            <a:avLst/>
          </a:prstGeom>
        </p:spPr>
      </p:pic>
      <p:pic>
        <p:nvPicPr>
          <p:cNvPr id="11" name="Afbeelding 10">
            <a:extLst>
              <a:ext uri="{FF2B5EF4-FFF2-40B4-BE49-F238E27FC236}">
                <a16:creationId xmlns:a16="http://schemas.microsoft.com/office/drawing/2014/main" id="{DAEDB1EB-B4AA-B4C9-B6B8-F6ECF8772CF7}"/>
              </a:ext>
            </a:extLst>
          </p:cNvPr>
          <p:cNvPicPr>
            <a:picLocks noChangeAspect="1"/>
          </p:cNvPicPr>
          <p:nvPr/>
        </p:nvPicPr>
        <p:blipFill>
          <a:blip r:embed="rId3">
            <a:alphaModFix amt="35000"/>
          </a:blip>
          <a:srcRect l="714" t="5677" r="76596" b="3265"/>
          <a:stretch>
            <a:fillRect/>
          </a:stretch>
        </p:blipFill>
        <p:spPr>
          <a:xfrm rot="5400000">
            <a:off x="10304352" y="32346"/>
            <a:ext cx="1305302" cy="1738396"/>
          </a:xfrm>
          <a:prstGeom prst="rect">
            <a:avLst/>
          </a:prstGeom>
        </p:spPr>
      </p:pic>
    </p:spTree>
    <p:extLst>
      <p:ext uri="{BB962C8B-B14F-4D97-AF65-F5344CB8AC3E}">
        <p14:creationId xmlns:p14="http://schemas.microsoft.com/office/powerpoint/2010/main" val="508351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54167" y="669315"/>
            <a:ext cx="7118806" cy="1910440"/>
          </a:xfrm>
        </p:spPr>
        <p:txBody>
          <a:bodyPr/>
          <a:lstStyle/>
          <a:p>
            <a:pPr algn="ctr"/>
            <a:r>
              <a:rPr lang="en-US" sz="4300" b="1" dirty="0">
                <a:latin typeface="+mj-lt"/>
              </a:rPr>
              <a:t>100-dagen </a:t>
            </a:r>
            <a:r>
              <a:rPr lang="en-US" sz="4300" b="1" dirty="0" err="1">
                <a:latin typeface="+mj-lt"/>
              </a:rPr>
              <a:t>analyse</a:t>
            </a:r>
            <a:br>
              <a:rPr lang="en-US" sz="4300" b="1" dirty="0">
                <a:latin typeface="+mj-lt"/>
              </a:rPr>
            </a:br>
            <a:endParaRPr lang="en-US" sz="4300" b="1" dirty="0">
              <a:latin typeface="+mj-lt"/>
            </a:endParaRPr>
          </a:p>
        </p:txBody>
      </p:sp>
      <p:sp>
        <p:nvSpPr>
          <p:cNvPr id="5" name="Rechthoek 4">
            <a:extLst>
              <a:ext uri="{FF2B5EF4-FFF2-40B4-BE49-F238E27FC236}">
                <a16:creationId xmlns:a16="http://schemas.microsoft.com/office/drawing/2014/main" id="{4C84A8D2-BFEF-BE27-0CF2-BF2258207891}"/>
              </a:ext>
            </a:extLst>
          </p:cNvPr>
          <p:cNvSpPr/>
          <p:nvPr/>
        </p:nvSpPr>
        <p:spPr>
          <a:xfrm>
            <a:off x="475129" y="717176"/>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BFDA3D0A-ECD4-26C5-A297-ACEAF5A2F70D}"/>
              </a:ext>
            </a:extLst>
          </p:cNvPr>
          <p:cNvPicPr>
            <a:picLocks noChangeAspect="1"/>
          </p:cNvPicPr>
          <p:nvPr/>
        </p:nvPicPr>
        <p:blipFill>
          <a:blip r:embed="rId2">
            <a:alphaModFix amt="35000"/>
          </a:blip>
          <a:srcRect l="714" t="5677" r="76596" b="3265"/>
          <a:stretch>
            <a:fillRect/>
          </a:stretch>
        </p:blipFill>
        <p:spPr>
          <a:xfrm rot="5400000">
            <a:off x="7571722" y="2273560"/>
            <a:ext cx="3967206" cy="5283510"/>
          </a:xfrm>
          <a:prstGeom prst="rect">
            <a:avLst/>
          </a:prstGeom>
        </p:spPr>
      </p:pic>
      <p:grpSp>
        <p:nvGrpSpPr>
          <p:cNvPr id="9" name="Groep 8">
            <a:extLst>
              <a:ext uri="{FF2B5EF4-FFF2-40B4-BE49-F238E27FC236}">
                <a16:creationId xmlns:a16="http://schemas.microsoft.com/office/drawing/2014/main" id="{E26E3C29-8578-5F40-0946-73A08E4FCB7A}"/>
              </a:ext>
            </a:extLst>
          </p:cNvPr>
          <p:cNvGrpSpPr/>
          <p:nvPr/>
        </p:nvGrpSpPr>
        <p:grpSpPr>
          <a:xfrm>
            <a:off x="605246" y="669315"/>
            <a:ext cx="618371" cy="139068"/>
            <a:chOff x="-1" y="473978"/>
            <a:chExt cx="1975608" cy="150233"/>
          </a:xfrm>
        </p:grpSpPr>
        <p:sp>
          <p:nvSpPr>
            <p:cNvPr id="10" name="Rechthoek 9">
              <a:extLst>
                <a:ext uri="{FF2B5EF4-FFF2-40B4-BE49-F238E27FC236}">
                  <a16:creationId xmlns:a16="http://schemas.microsoft.com/office/drawing/2014/main" id="{E58B07AD-9B73-507F-E5DA-EC8B5333D073}"/>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1" name="Rechthoek 10">
              <a:extLst>
                <a:ext uri="{FF2B5EF4-FFF2-40B4-BE49-F238E27FC236}">
                  <a16:creationId xmlns:a16="http://schemas.microsoft.com/office/drawing/2014/main" id="{318B4C6E-954C-38B1-9C6F-8CF7A31326FA}"/>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
        <p:nvSpPr>
          <p:cNvPr id="4" name="Rechthoek 3">
            <a:extLst>
              <a:ext uri="{FF2B5EF4-FFF2-40B4-BE49-F238E27FC236}">
                <a16:creationId xmlns:a16="http://schemas.microsoft.com/office/drawing/2014/main" id="{8E1D4D3D-EA34-9C73-2ED7-C31DC387A035}"/>
              </a:ext>
            </a:extLst>
          </p:cNvPr>
          <p:cNvSpPr/>
          <p:nvPr/>
        </p:nvSpPr>
        <p:spPr>
          <a:xfrm>
            <a:off x="5069231" y="4715270"/>
            <a:ext cx="1844339" cy="1104022"/>
          </a:xfrm>
          <a:prstGeom prst="rect">
            <a:avLst/>
          </a:prstGeom>
          <a:solidFill>
            <a:schemeClr val="bg1"/>
          </a:solidFill>
          <a:ln w="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17BD02E3-0756-82E5-3105-4B94BEDC1006}"/>
              </a:ext>
            </a:extLst>
          </p:cNvPr>
          <p:cNvSpPr txBox="1"/>
          <p:nvPr/>
        </p:nvSpPr>
        <p:spPr>
          <a:xfrm>
            <a:off x="304642" y="1845683"/>
            <a:ext cx="6708805" cy="5135765"/>
          </a:xfrm>
          <a:prstGeom prst="rect">
            <a:avLst/>
          </a:prstGeom>
          <a:noFill/>
        </p:spPr>
        <p:txBody>
          <a:bodyPr wrap="square">
            <a:spAutoFit/>
          </a:bodyPr>
          <a:lstStyle/>
          <a:p>
            <a:pPr marL="450215" marR="0" lvl="1" algn="l" defTabSz="457200" rtl="0" eaLnBrk="1" fontAlgn="auto" latinLnBrk="0" hangingPunct="1">
              <a:lnSpc>
                <a:spcPct val="110000"/>
              </a:lnSpc>
              <a:spcBef>
                <a:spcPts val="0"/>
              </a:spcBef>
              <a:spcAft>
                <a:spcPts val="1000"/>
              </a:spcAft>
              <a:buClr>
                <a:srgbClr val="61B020"/>
              </a:buClr>
              <a:buSzPct val="80000"/>
              <a:tabLst/>
              <a:defRPr/>
            </a:pPr>
            <a:r>
              <a:rPr kumimoji="0" lang="nl-NL" sz="1800" b="0" i="0" u="none" strike="noStrike" kern="1200" cap="none" spc="0" normalizeH="0" baseline="0" noProof="0" dirty="0">
                <a:ln>
                  <a:noFill/>
                </a:ln>
                <a:solidFill>
                  <a:srgbClr val="000000"/>
                </a:solidFill>
                <a:effectLst/>
                <a:uLnTx/>
                <a:uFillTx/>
                <a:latin typeface="Arial"/>
                <a:ea typeface="Calibri"/>
                <a:cs typeface="Calibri"/>
              </a:rPr>
              <a:t>Met dank aan onder meer;</a:t>
            </a:r>
          </a:p>
          <a:p>
            <a:pPr marL="735965" marR="0" lvl="1" indent="-28575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r>
              <a:rPr kumimoji="0" lang="nl-NL" sz="1800" b="0" i="0" u="none" strike="noStrike" kern="1200" cap="none" spc="0" normalizeH="0" baseline="0" noProof="0" dirty="0">
                <a:ln>
                  <a:noFill/>
                </a:ln>
                <a:solidFill>
                  <a:srgbClr val="000000"/>
                </a:solidFill>
                <a:effectLst/>
                <a:uLnTx/>
                <a:uFillTx/>
                <a:latin typeface="Arial"/>
                <a:ea typeface="Calibri"/>
                <a:cs typeface="Calibri"/>
              </a:rPr>
              <a:t>Regiegroep</a:t>
            </a:r>
          </a:p>
          <a:p>
            <a:pPr marL="735965" marR="0" lvl="1" indent="-28575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r>
              <a:rPr kumimoji="0" lang="nl-NL" sz="1800" b="0" i="0" u="none" strike="noStrike" kern="1200" cap="none" spc="0" normalizeH="0" baseline="0" noProof="0" dirty="0">
                <a:ln>
                  <a:noFill/>
                </a:ln>
                <a:solidFill>
                  <a:srgbClr val="000000"/>
                </a:solidFill>
                <a:effectLst/>
                <a:uLnTx/>
                <a:uFillTx/>
                <a:latin typeface="Arial"/>
                <a:ea typeface="Calibri"/>
                <a:cs typeface="Calibri"/>
              </a:rPr>
              <a:t>Meedenkers uit RCDV</a:t>
            </a:r>
          </a:p>
          <a:p>
            <a:pPr marL="735965" marR="0" lvl="1" indent="-28575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r>
              <a:rPr kumimoji="0" lang="nl-NL" sz="1800" b="0" i="0" u="none" strike="noStrike" kern="1200" cap="none" spc="0" normalizeH="0" baseline="0" noProof="0" dirty="0">
                <a:ln>
                  <a:noFill/>
                </a:ln>
                <a:solidFill>
                  <a:srgbClr val="000000"/>
                </a:solidFill>
                <a:effectLst/>
                <a:uLnTx/>
                <a:uFillTx/>
                <a:latin typeface="Arial"/>
                <a:ea typeface="Calibri"/>
                <a:cs typeface="Calibri"/>
              </a:rPr>
              <a:t>RCDV</a:t>
            </a:r>
          </a:p>
          <a:p>
            <a:pPr marL="735965" marR="0" lvl="1" indent="-28575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r>
              <a:rPr kumimoji="0" lang="nl-NL" sz="1800" b="0" i="0" u="none" strike="noStrike" kern="1200" cap="none" spc="0" normalizeH="0" baseline="0" noProof="0" dirty="0">
                <a:ln>
                  <a:noFill/>
                </a:ln>
                <a:solidFill>
                  <a:srgbClr val="000000"/>
                </a:solidFill>
                <a:effectLst/>
                <a:uLnTx/>
                <a:uFillTx/>
                <a:latin typeface="Arial"/>
                <a:ea typeface="Calibri"/>
                <a:cs typeface="Calibri"/>
              </a:rPr>
              <a:t>Voorzitter en portefeuillehouders Veiligheidsberaad </a:t>
            </a:r>
          </a:p>
          <a:p>
            <a:pPr marL="735965" marR="0" lvl="1" indent="-28575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r>
              <a:rPr kumimoji="0" lang="nl-NL" sz="1800" b="0" i="0" u="none" strike="noStrike" kern="1200" cap="none" spc="0" normalizeH="0" baseline="0" noProof="0" dirty="0" err="1">
                <a:ln>
                  <a:noFill/>
                </a:ln>
                <a:solidFill>
                  <a:srgbClr val="000000"/>
                </a:solidFill>
                <a:effectLst/>
                <a:uLnTx/>
                <a:uFillTx/>
                <a:latin typeface="Arial"/>
                <a:ea typeface="Calibri"/>
                <a:cs typeface="Calibri"/>
              </a:rPr>
              <a:t>Vakraad</a:t>
            </a:r>
            <a:r>
              <a:rPr kumimoji="0" lang="nl-NL" sz="1800" b="0" i="0" u="none" strike="noStrike" kern="1200" cap="none" spc="0" normalizeH="0" baseline="0" noProof="0" dirty="0">
                <a:ln>
                  <a:noFill/>
                </a:ln>
                <a:solidFill>
                  <a:srgbClr val="000000"/>
                </a:solidFill>
                <a:effectLst/>
                <a:uLnTx/>
                <a:uFillTx/>
                <a:latin typeface="Arial"/>
                <a:ea typeface="Calibri"/>
                <a:cs typeface="Calibri"/>
              </a:rPr>
              <a:t>-voorzitters &amp; </a:t>
            </a:r>
            <a:r>
              <a:rPr kumimoji="0" lang="nl-NL" sz="1800" b="0" i="0" u="none" strike="noStrike" kern="1200" cap="none" spc="0" normalizeH="0" baseline="0" noProof="0" dirty="0" err="1">
                <a:ln>
                  <a:noFill/>
                </a:ln>
                <a:solidFill>
                  <a:srgbClr val="000000"/>
                </a:solidFill>
                <a:effectLst/>
                <a:uLnTx/>
                <a:uFillTx/>
                <a:latin typeface="Arial"/>
                <a:ea typeface="Calibri"/>
                <a:cs typeface="Calibri"/>
              </a:rPr>
              <a:t>vice</a:t>
            </a:r>
            <a:r>
              <a:rPr kumimoji="0" lang="nl-NL" sz="1800" b="0" i="0" u="none" strike="noStrike" kern="1200" cap="none" spc="0" normalizeH="0" baseline="0" noProof="0" dirty="0">
                <a:ln>
                  <a:noFill/>
                </a:ln>
                <a:solidFill>
                  <a:srgbClr val="000000"/>
                </a:solidFill>
                <a:effectLst/>
                <a:uLnTx/>
                <a:uFillTx/>
                <a:latin typeface="Arial"/>
                <a:ea typeface="Calibri"/>
                <a:cs typeface="Calibri"/>
              </a:rPr>
              <a:t> voorzitters</a:t>
            </a:r>
          </a:p>
          <a:p>
            <a:pPr marL="735965" marR="0" lvl="1" indent="-28575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r>
              <a:rPr kumimoji="0" lang="nl-NL" sz="1800" b="0" i="0" u="none" strike="noStrike" kern="1200" cap="none" spc="0" normalizeH="0" baseline="0" noProof="0" dirty="0">
                <a:ln>
                  <a:noFill/>
                </a:ln>
                <a:solidFill>
                  <a:srgbClr val="000000"/>
                </a:solidFill>
                <a:effectLst/>
                <a:uLnTx/>
                <a:uFillTx/>
                <a:latin typeface="Arial"/>
                <a:ea typeface="Calibri"/>
                <a:cs typeface="Calibri"/>
              </a:rPr>
              <a:t>Bestuurs-ondersteuners van de Veiligheidsregio’s</a:t>
            </a:r>
          </a:p>
          <a:p>
            <a:pPr marL="735965" marR="0" lvl="1" indent="-28575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r>
              <a:rPr kumimoji="0" lang="nl-NL" sz="1800" b="0" i="0" u="none" strike="noStrike" kern="1200" cap="none" spc="0" normalizeH="0" baseline="0" noProof="0" dirty="0">
                <a:ln>
                  <a:noFill/>
                </a:ln>
                <a:solidFill>
                  <a:srgbClr val="000000"/>
                </a:solidFill>
                <a:effectLst/>
                <a:uLnTx/>
                <a:uFillTx/>
                <a:latin typeface="Arial"/>
                <a:ea typeface="Calibri"/>
                <a:cs typeface="Calibri"/>
              </a:rPr>
              <a:t>LOOV</a:t>
            </a:r>
          </a:p>
          <a:p>
            <a:pPr marL="735965" marR="0" lvl="1" indent="-28575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r>
              <a:rPr kumimoji="0" lang="nl-NL" sz="1800" b="0" i="0" u="none" strike="noStrike" kern="1200" cap="none" spc="0" normalizeH="0" baseline="0" noProof="0" dirty="0">
                <a:ln>
                  <a:noFill/>
                </a:ln>
                <a:solidFill>
                  <a:srgbClr val="000000"/>
                </a:solidFill>
                <a:effectLst/>
                <a:uLnTx/>
                <a:uFillTx/>
                <a:latin typeface="Arial"/>
                <a:ea typeface="Calibri"/>
                <a:cs typeface="Calibri"/>
              </a:rPr>
              <a:t>VBV</a:t>
            </a:r>
          </a:p>
          <a:p>
            <a:pPr marL="735965" marR="0" lvl="1" indent="-28575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r>
              <a:rPr kumimoji="0" lang="nl-NL" sz="1800" b="0" i="0" u="none" strike="noStrike" kern="1200" cap="none" spc="0" normalizeH="0" baseline="0" noProof="0" dirty="0">
                <a:ln>
                  <a:noFill/>
                </a:ln>
                <a:solidFill>
                  <a:srgbClr val="000000"/>
                </a:solidFill>
                <a:effectLst/>
                <a:uLnTx/>
                <a:uFillTx/>
                <a:latin typeface="Arial"/>
                <a:ea typeface="Calibri"/>
                <a:cs typeface="Calibri"/>
              </a:rPr>
              <a:t>J&amp;V</a:t>
            </a:r>
          </a:p>
          <a:p>
            <a:pPr marL="735965" marR="0" lvl="1" indent="-28575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r>
              <a:rPr kumimoji="0" lang="nl-NL" sz="1800" b="0" i="0" u="none" strike="noStrike" kern="1200" cap="none" spc="0" normalizeH="0" baseline="0" noProof="0" dirty="0">
                <a:ln>
                  <a:noFill/>
                </a:ln>
                <a:solidFill>
                  <a:srgbClr val="000000"/>
                </a:solidFill>
                <a:effectLst/>
                <a:uLnTx/>
                <a:uFillTx/>
                <a:latin typeface="Arial"/>
                <a:ea typeface="Calibri"/>
                <a:cs typeface="Calibri"/>
              </a:rPr>
              <a:t>MT NIPV</a:t>
            </a:r>
          </a:p>
          <a:p>
            <a:pPr marL="342900" marR="0" lvl="0" indent="-342900" algn="l" defTabSz="457200" rtl="0" eaLnBrk="1" fontAlgn="auto" latinLnBrk="0" hangingPunct="1">
              <a:lnSpc>
                <a:spcPct val="110000"/>
              </a:lnSpc>
              <a:spcBef>
                <a:spcPts val="0"/>
              </a:spcBef>
              <a:spcAft>
                <a:spcPts val="1000"/>
              </a:spcAft>
              <a:buClr>
                <a:srgbClr val="61B020"/>
              </a:buClr>
              <a:buSzPct val="80000"/>
              <a:buFont typeface="Arial" panose="020B0604020202020204" pitchFamily="34" charset="0"/>
              <a:buChar char="•"/>
              <a:tabLst/>
              <a:defRPr/>
            </a:pPr>
            <a:endParaRPr kumimoji="0" lang="nl-NL" sz="18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70985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58C9AD-25DB-410B-EDF8-FBD7529861D5}"/>
              </a:ext>
            </a:extLst>
          </p:cNvPr>
          <p:cNvSpPr>
            <a:spLocks noGrp="1"/>
          </p:cNvSpPr>
          <p:nvPr>
            <p:ph type="title"/>
          </p:nvPr>
        </p:nvSpPr>
        <p:spPr>
          <a:xfrm>
            <a:off x="-132254" y="1258894"/>
            <a:ext cx="11113253" cy="3509598"/>
          </a:xfrm>
        </p:spPr>
        <p:txBody>
          <a:bodyPr/>
          <a:lstStyle/>
          <a:p>
            <a:pPr algn="ctr"/>
            <a:r>
              <a:rPr lang="nl-NL" sz="4300" b="1" dirty="0">
                <a:latin typeface="+mj-lt"/>
              </a:rPr>
              <a:t>Wat gaat er goed?</a:t>
            </a:r>
          </a:p>
        </p:txBody>
      </p:sp>
      <p:sp>
        <p:nvSpPr>
          <p:cNvPr id="3" name="Tijdelijke aanduiding voor dianummer 2">
            <a:extLst>
              <a:ext uri="{FF2B5EF4-FFF2-40B4-BE49-F238E27FC236}">
                <a16:creationId xmlns:a16="http://schemas.microsoft.com/office/drawing/2014/main" id="{E065969C-CEB0-60FD-CDE8-F6D43AEAA224}"/>
              </a:ext>
            </a:extLst>
          </p:cNvPr>
          <p:cNvSpPr>
            <a:spLocks noGrp="1"/>
          </p:cNvSpPr>
          <p:nvPr>
            <p:ph type="sldNum" sz="quarter" idx="12"/>
          </p:nvPr>
        </p:nvSpPr>
        <p:spPr/>
        <p:txBody>
          <a:bodyPr/>
          <a:lstStyle/>
          <a:p>
            <a:fld id="{C67B33B6-CE6D-2541-9A4F-9A9053BF6864}" type="slidenum">
              <a:rPr lang="en-US" smtClean="0"/>
              <a:pPr/>
              <a:t>3</a:t>
            </a:fld>
            <a:endParaRPr lang="en-US"/>
          </a:p>
        </p:txBody>
      </p:sp>
      <p:sp>
        <p:nvSpPr>
          <p:cNvPr id="4" name="Rechthoek 3">
            <a:extLst>
              <a:ext uri="{FF2B5EF4-FFF2-40B4-BE49-F238E27FC236}">
                <a16:creationId xmlns:a16="http://schemas.microsoft.com/office/drawing/2014/main" id="{FE5EA486-F148-C605-2CBD-15223104A884}"/>
              </a:ext>
            </a:extLst>
          </p:cNvPr>
          <p:cNvSpPr>
            <a:spLocks noGrp="1" noRot="1" noMove="1" noResize="1" noEditPoints="1" noAdjustHandles="1" noChangeArrowheads="1" noChangeShapeType="1"/>
          </p:cNvSpPr>
          <p:nvPr/>
        </p:nvSpPr>
        <p:spPr>
          <a:xfrm>
            <a:off x="365799" y="349429"/>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pic>
        <p:nvPicPr>
          <p:cNvPr id="5" name="Afbeelding 4">
            <a:extLst>
              <a:ext uri="{FF2B5EF4-FFF2-40B4-BE49-F238E27FC236}">
                <a16:creationId xmlns:a16="http://schemas.microsoft.com/office/drawing/2014/main" id="{32AB3176-1C5E-5BB4-5544-63D0BF41195D}"/>
              </a:ext>
            </a:extLst>
          </p:cNvPr>
          <p:cNvPicPr>
            <a:picLocks noChangeAspect="1"/>
          </p:cNvPicPr>
          <p:nvPr/>
        </p:nvPicPr>
        <p:blipFill>
          <a:blip r:embed="rId2">
            <a:alphaModFix amt="35000"/>
          </a:blip>
          <a:srcRect l="714" t="5677" r="76596" b="3265"/>
          <a:stretch>
            <a:fillRect/>
          </a:stretch>
        </p:blipFill>
        <p:spPr>
          <a:xfrm rot="5400000">
            <a:off x="7571722" y="2273560"/>
            <a:ext cx="3967206" cy="5283510"/>
          </a:xfrm>
          <a:prstGeom prst="rect">
            <a:avLst/>
          </a:prstGeom>
        </p:spPr>
      </p:pic>
      <p:grpSp>
        <p:nvGrpSpPr>
          <p:cNvPr id="6" name="Groep 5">
            <a:extLst>
              <a:ext uri="{FF2B5EF4-FFF2-40B4-BE49-F238E27FC236}">
                <a16:creationId xmlns:a16="http://schemas.microsoft.com/office/drawing/2014/main" id="{F6A2277C-5FE3-922F-F324-B7158A52E4A2}"/>
              </a:ext>
            </a:extLst>
          </p:cNvPr>
          <p:cNvGrpSpPr/>
          <p:nvPr/>
        </p:nvGrpSpPr>
        <p:grpSpPr>
          <a:xfrm>
            <a:off x="605246" y="669315"/>
            <a:ext cx="618371" cy="139068"/>
            <a:chOff x="-1" y="473978"/>
            <a:chExt cx="1975608" cy="150233"/>
          </a:xfrm>
        </p:grpSpPr>
        <p:sp>
          <p:nvSpPr>
            <p:cNvPr id="7" name="Rechthoek 6">
              <a:extLst>
                <a:ext uri="{FF2B5EF4-FFF2-40B4-BE49-F238E27FC236}">
                  <a16:creationId xmlns:a16="http://schemas.microsoft.com/office/drawing/2014/main" id="{9C0F9896-E3E6-6C60-1F53-BEFBD4F9F42F}"/>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4FEEE18A-0C08-FDA5-DD4F-C5AD492F85D5}"/>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pic>
        <p:nvPicPr>
          <p:cNvPr id="10" name="Afbeelding 9">
            <a:extLst>
              <a:ext uri="{FF2B5EF4-FFF2-40B4-BE49-F238E27FC236}">
                <a16:creationId xmlns:a16="http://schemas.microsoft.com/office/drawing/2014/main" id="{6F90AB0D-B308-83A6-81E3-177ED24A8F7D}"/>
              </a:ext>
            </a:extLst>
          </p:cNvPr>
          <p:cNvPicPr>
            <a:picLocks noChangeAspect="1"/>
          </p:cNvPicPr>
          <p:nvPr/>
        </p:nvPicPr>
        <p:blipFill>
          <a:blip r:embed="rId3"/>
          <a:stretch>
            <a:fillRect/>
          </a:stretch>
        </p:blipFill>
        <p:spPr>
          <a:xfrm>
            <a:off x="4992625" y="2826349"/>
            <a:ext cx="7199376" cy="4031651"/>
          </a:xfrm>
          <a:prstGeom prst="rect">
            <a:avLst/>
          </a:prstGeom>
        </p:spPr>
      </p:pic>
    </p:spTree>
    <p:extLst>
      <p:ext uri="{BB962C8B-B14F-4D97-AF65-F5344CB8AC3E}">
        <p14:creationId xmlns:p14="http://schemas.microsoft.com/office/powerpoint/2010/main" val="1930640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558A2000-4A02-C327-5251-8D306181BEAA}"/>
              </a:ext>
            </a:extLst>
          </p:cNvPr>
          <p:cNvPicPr>
            <a:picLocks noChangeAspect="1"/>
          </p:cNvPicPr>
          <p:nvPr/>
        </p:nvPicPr>
        <p:blipFill>
          <a:blip r:embed="rId2"/>
          <a:srcRect t="17023" b="2796"/>
          <a:stretch>
            <a:fillRect/>
          </a:stretch>
        </p:blipFill>
        <p:spPr>
          <a:xfrm>
            <a:off x="557369" y="1764403"/>
            <a:ext cx="10907485" cy="4919426"/>
          </a:xfrm>
          <a:prstGeom prst="rect">
            <a:avLst/>
          </a:prstGeom>
          <a:noFill/>
        </p:spPr>
      </p:pic>
      <p:sp>
        <p:nvSpPr>
          <p:cNvPr id="7" name="Titel 1">
            <a:extLst>
              <a:ext uri="{FF2B5EF4-FFF2-40B4-BE49-F238E27FC236}">
                <a16:creationId xmlns:a16="http://schemas.microsoft.com/office/drawing/2014/main" id="{71568BAD-D785-720F-E110-46965718FEAF}"/>
              </a:ext>
            </a:extLst>
          </p:cNvPr>
          <p:cNvSpPr>
            <a:spLocks noGrp="1"/>
          </p:cNvSpPr>
          <p:nvPr>
            <p:ph type="title"/>
          </p:nvPr>
        </p:nvSpPr>
        <p:spPr>
          <a:xfrm>
            <a:off x="605246" y="877561"/>
            <a:ext cx="10907485" cy="579447"/>
          </a:xfrm>
        </p:spPr>
        <p:txBody>
          <a:bodyPr/>
          <a:lstStyle/>
          <a:p>
            <a:r>
              <a:rPr lang="nl-NL" sz="4300" b="1" dirty="0">
                <a:solidFill>
                  <a:schemeClr val="tx1"/>
                </a:solidFill>
                <a:latin typeface="+mj-lt"/>
              </a:rPr>
              <a:t>Taken en veranderde rol </a:t>
            </a:r>
            <a:r>
              <a:rPr lang="nl-NL" sz="4300" b="1" dirty="0" err="1">
                <a:solidFill>
                  <a:schemeClr val="tx1"/>
                </a:solidFill>
                <a:latin typeface="+mj-lt"/>
              </a:rPr>
              <a:t>veiligheidsregio</a:t>
            </a:r>
            <a:endParaRPr lang="nl-NL" sz="4300" b="1" dirty="0">
              <a:solidFill>
                <a:schemeClr val="tx1"/>
              </a:solidFill>
              <a:latin typeface="+mj-lt"/>
            </a:endParaRPr>
          </a:p>
        </p:txBody>
      </p:sp>
      <p:sp>
        <p:nvSpPr>
          <p:cNvPr id="4" name="Tijdelijke aanduiding voor dianummer 3" hidden="1">
            <a:extLst>
              <a:ext uri="{FF2B5EF4-FFF2-40B4-BE49-F238E27FC236}">
                <a16:creationId xmlns:a16="http://schemas.microsoft.com/office/drawing/2014/main" id="{EA8BE9CB-1E3F-9189-35E4-ED63DB7EB909}"/>
              </a:ext>
            </a:extLst>
          </p:cNvPr>
          <p:cNvSpPr>
            <a:spLocks noGrp="1"/>
          </p:cNvSpPr>
          <p:nvPr>
            <p:ph type="sldNum" sz="quarter" idx="12"/>
          </p:nvPr>
        </p:nvSpPr>
        <p:spPr/>
        <p:txBody>
          <a:bodyPr/>
          <a:lstStyle/>
          <a:p>
            <a:pPr>
              <a:spcAft>
                <a:spcPts val="600"/>
              </a:spcAft>
            </a:pPr>
            <a:fld id="{C67B33B6-CE6D-2541-9A4F-9A9053BF6864}" type="slidenum">
              <a:rPr lang="nl-NL" smtClean="0"/>
              <a:pPr>
                <a:spcAft>
                  <a:spcPts val="600"/>
                </a:spcAft>
              </a:pPr>
              <a:t>4</a:t>
            </a:fld>
            <a:endParaRPr lang="nl-NL"/>
          </a:p>
        </p:txBody>
      </p:sp>
      <p:grpSp>
        <p:nvGrpSpPr>
          <p:cNvPr id="2" name="Groep 1">
            <a:extLst>
              <a:ext uri="{FF2B5EF4-FFF2-40B4-BE49-F238E27FC236}">
                <a16:creationId xmlns:a16="http://schemas.microsoft.com/office/drawing/2014/main" id="{41F25E66-71EE-3BF2-E110-BFEE0ECF8F52}"/>
              </a:ext>
            </a:extLst>
          </p:cNvPr>
          <p:cNvGrpSpPr/>
          <p:nvPr/>
        </p:nvGrpSpPr>
        <p:grpSpPr>
          <a:xfrm>
            <a:off x="605246" y="669315"/>
            <a:ext cx="618371" cy="139068"/>
            <a:chOff x="-1" y="473978"/>
            <a:chExt cx="1975608" cy="150233"/>
          </a:xfrm>
        </p:grpSpPr>
        <p:sp>
          <p:nvSpPr>
            <p:cNvPr id="3" name="Rechthoek 2">
              <a:extLst>
                <a:ext uri="{FF2B5EF4-FFF2-40B4-BE49-F238E27FC236}">
                  <a16:creationId xmlns:a16="http://schemas.microsoft.com/office/drawing/2014/main" id="{1FD1E2FA-091E-F302-2B0A-2207C406244A}"/>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6" name="Rechthoek 5">
              <a:extLst>
                <a:ext uri="{FF2B5EF4-FFF2-40B4-BE49-F238E27FC236}">
                  <a16:creationId xmlns:a16="http://schemas.microsoft.com/office/drawing/2014/main" id="{A635E938-C276-B4AF-4CD8-B371F574BC02}"/>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
        <p:nvSpPr>
          <p:cNvPr id="8" name="Rechthoek 7">
            <a:extLst>
              <a:ext uri="{FF2B5EF4-FFF2-40B4-BE49-F238E27FC236}">
                <a16:creationId xmlns:a16="http://schemas.microsoft.com/office/drawing/2014/main" id="{A333F010-397F-BBEC-B585-94741BA429B6}"/>
              </a:ext>
            </a:extLst>
          </p:cNvPr>
          <p:cNvSpPr/>
          <p:nvPr/>
        </p:nvSpPr>
        <p:spPr>
          <a:xfrm>
            <a:off x="10572206" y="6474821"/>
            <a:ext cx="779417" cy="1785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schemeClr val="bg1"/>
              </a:solidFill>
            </a:endParaRPr>
          </a:p>
        </p:txBody>
      </p:sp>
      <p:sp>
        <p:nvSpPr>
          <p:cNvPr id="9" name="Rechthoek 8">
            <a:extLst>
              <a:ext uri="{FF2B5EF4-FFF2-40B4-BE49-F238E27FC236}">
                <a16:creationId xmlns:a16="http://schemas.microsoft.com/office/drawing/2014/main" id="{C22C4785-78A9-872C-0925-C8EF14145E2A}"/>
              </a:ext>
            </a:extLst>
          </p:cNvPr>
          <p:cNvSpPr/>
          <p:nvPr/>
        </p:nvSpPr>
        <p:spPr>
          <a:xfrm>
            <a:off x="11018530" y="6400796"/>
            <a:ext cx="779417" cy="1785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schemeClr val="bg1"/>
              </a:solidFill>
            </a:endParaRPr>
          </a:p>
        </p:txBody>
      </p:sp>
    </p:spTree>
    <p:extLst>
      <p:ext uri="{BB962C8B-B14F-4D97-AF65-F5344CB8AC3E}">
        <p14:creationId xmlns:p14="http://schemas.microsoft.com/office/powerpoint/2010/main" val="3159051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Afbeelding 13">
            <a:extLst>
              <a:ext uri="{FF2B5EF4-FFF2-40B4-BE49-F238E27FC236}">
                <a16:creationId xmlns:a16="http://schemas.microsoft.com/office/drawing/2014/main" id="{70810FED-9F33-36B3-66CD-1705AF59BF69}"/>
              </a:ext>
            </a:extLst>
          </p:cNvPr>
          <p:cNvPicPr>
            <a:picLocks noChangeAspect="1"/>
          </p:cNvPicPr>
          <p:nvPr/>
        </p:nvPicPr>
        <p:blipFill>
          <a:blip r:embed="rId2">
            <a:alphaModFix amt="35000"/>
          </a:blip>
          <a:srcRect l="714" t="5677" r="76596" b="3265"/>
          <a:stretch>
            <a:fillRect/>
          </a:stretch>
        </p:blipFill>
        <p:spPr>
          <a:xfrm rot="5400000">
            <a:off x="10304352" y="32346"/>
            <a:ext cx="1305302" cy="1738396"/>
          </a:xfrm>
          <a:prstGeom prst="rect">
            <a:avLst/>
          </a:prstGeom>
        </p:spPr>
      </p:pic>
      <p:sp>
        <p:nvSpPr>
          <p:cNvPr id="3" name="Tijdelijke aanduiding voor inhoud 2">
            <a:extLst>
              <a:ext uri="{FF2B5EF4-FFF2-40B4-BE49-F238E27FC236}">
                <a16:creationId xmlns:a16="http://schemas.microsoft.com/office/drawing/2014/main" id="{39E2F1FF-C041-3E1C-B1AC-5A0D6252C3CC}"/>
              </a:ext>
            </a:extLst>
          </p:cNvPr>
          <p:cNvSpPr>
            <a:spLocks noGrp="1"/>
          </p:cNvSpPr>
          <p:nvPr>
            <p:ph idx="1"/>
          </p:nvPr>
        </p:nvSpPr>
        <p:spPr>
          <a:xfrm>
            <a:off x="605246" y="1732777"/>
            <a:ext cx="11322434" cy="3701052"/>
          </a:xfrm>
        </p:spPr>
        <p:txBody>
          <a:bodyPr/>
          <a:lstStyle/>
          <a:p>
            <a:pPr marL="342900">
              <a:buFont typeface="Wingdings" panose="05000000000000000000" pitchFamily="2" charset="2"/>
              <a:buChar char="§"/>
            </a:pPr>
            <a:r>
              <a:rPr lang="nl-NL" dirty="0"/>
              <a:t>Dagelijks functioneren Brandweer, Crisisbeheersing, Risicobeheersing, Meldkamer, GHOR, etc. (sommige regio’s ook ambulance &amp; GGD) goed</a:t>
            </a:r>
          </a:p>
          <a:p>
            <a:pPr marL="342900">
              <a:buFont typeface="Wingdings" panose="05000000000000000000" pitchFamily="2" charset="2"/>
              <a:buChar char="§"/>
            </a:pPr>
            <a:r>
              <a:rPr lang="nl-NL" dirty="0">
                <a:ea typeface="Calibri"/>
                <a:cs typeface="Calibri"/>
              </a:rPr>
              <a:t>961 brandweerkazernes, 192 keer GRIP in 2024 </a:t>
            </a:r>
          </a:p>
          <a:p>
            <a:pPr marL="342900">
              <a:buFont typeface="Wingdings" panose="05000000000000000000" pitchFamily="2" charset="2"/>
              <a:buChar char="§"/>
            </a:pPr>
            <a:r>
              <a:rPr lang="nl-NL" dirty="0"/>
              <a:t>Mediaan; opkomsttijd Brandweer 8 minuten en 27 seconden</a:t>
            </a:r>
          </a:p>
          <a:p>
            <a:pPr marL="342900">
              <a:buFont typeface="Wingdings" panose="05000000000000000000" pitchFamily="2" charset="2"/>
              <a:buChar char="§"/>
            </a:pPr>
            <a:r>
              <a:rPr lang="nl-NL" dirty="0"/>
              <a:t>We hebben een eigen CAO, maakten een PTSS-regeling, etc.</a:t>
            </a:r>
          </a:p>
          <a:p>
            <a:pPr marL="342900">
              <a:buFont typeface="Wingdings" panose="05000000000000000000" pitchFamily="2" charset="2"/>
              <a:buChar char="§"/>
            </a:pPr>
            <a:r>
              <a:rPr lang="nl-NL" dirty="0"/>
              <a:t>Vakraden met veel kennis en expertise</a:t>
            </a:r>
          </a:p>
          <a:p>
            <a:endParaRPr lang="nl-NL" b="1" dirty="0"/>
          </a:p>
          <a:p>
            <a:endParaRPr lang="nl-NL" dirty="0"/>
          </a:p>
        </p:txBody>
      </p:sp>
      <p:sp>
        <p:nvSpPr>
          <p:cNvPr id="4" name="Tijdelijke aanduiding voor dianummer 3">
            <a:extLst>
              <a:ext uri="{FF2B5EF4-FFF2-40B4-BE49-F238E27FC236}">
                <a16:creationId xmlns:a16="http://schemas.microsoft.com/office/drawing/2014/main" id="{309D29B8-87A5-BB3A-ABAD-320662AB77CC}"/>
              </a:ext>
            </a:extLst>
          </p:cNvPr>
          <p:cNvSpPr>
            <a:spLocks noGrp="1"/>
          </p:cNvSpPr>
          <p:nvPr>
            <p:ph type="sldNum" sz="quarter" idx="12"/>
          </p:nvPr>
        </p:nvSpPr>
        <p:spPr/>
        <p:txBody>
          <a:bodyPr/>
          <a:lstStyle/>
          <a:p>
            <a:fld id="{C67B33B6-CE6D-2541-9A4F-9A9053BF6864}" type="slidenum">
              <a:rPr lang="nl-NL" smtClean="0"/>
              <a:t>5</a:t>
            </a:fld>
            <a:endParaRPr lang="nl-NL"/>
          </a:p>
        </p:txBody>
      </p:sp>
      <p:sp>
        <p:nvSpPr>
          <p:cNvPr id="5" name="Tekstvak 4">
            <a:extLst>
              <a:ext uri="{FF2B5EF4-FFF2-40B4-BE49-F238E27FC236}">
                <a16:creationId xmlns:a16="http://schemas.microsoft.com/office/drawing/2014/main" id="{CC7438F9-10F7-122F-156F-378C72A4F97E}"/>
              </a:ext>
            </a:extLst>
          </p:cNvPr>
          <p:cNvSpPr txBox="1"/>
          <p:nvPr/>
        </p:nvSpPr>
        <p:spPr>
          <a:xfrm>
            <a:off x="869566" y="5125223"/>
            <a:ext cx="9941859" cy="1228221"/>
          </a:xfrm>
          <a:custGeom>
            <a:avLst/>
            <a:gdLst>
              <a:gd name="csX0" fmla="*/ 0 w 9941859"/>
              <a:gd name="csY0" fmla="*/ 0 h 1228221"/>
              <a:gd name="csX1" fmla="*/ 861628 w 9941859"/>
              <a:gd name="csY1" fmla="*/ 0 h 1228221"/>
              <a:gd name="csX2" fmla="*/ 1325581 w 9941859"/>
              <a:gd name="csY2" fmla="*/ 0 h 1228221"/>
              <a:gd name="csX3" fmla="*/ 1888953 w 9941859"/>
              <a:gd name="csY3" fmla="*/ 0 h 1228221"/>
              <a:gd name="csX4" fmla="*/ 2551744 w 9941859"/>
              <a:gd name="csY4" fmla="*/ 0 h 1228221"/>
              <a:gd name="csX5" fmla="*/ 3313953 w 9941859"/>
              <a:gd name="csY5" fmla="*/ 0 h 1228221"/>
              <a:gd name="csX6" fmla="*/ 3777906 w 9941859"/>
              <a:gd name="csY6" fmla="*/ 0 h 1228221"/>
              <a:gd name="csX7" fmla="*/ 4540116 w 9941859"/>
              <a:gd name="csY7" fmla="*/ 0 h 1228221"/>
              <a:gd name="csX8" fmla="*/ 5302325 w 9941859"/>
              <a:gd name="csY8" fmla="*/ 0 h 1228221"/>
              <a:gd name="csX9" fmla="*/ 6163953 w 9941859"/>
              <a:gd name="csY9" fmla="*/ 0 h 1228221"/>
              <a:gd name="csX10" fmla="*/ 6826743 w 9941859"/>
              <a:gd name="csY10" fmla="*/ 0 h 1228221"/>
              <a:gd name="csX11" fmla="*/ 7191278 w 9941859"/>
              <a:gd name="csY11" fmla="*/ 0 h 1228221"/>
              <a:gd name="csX12" fmla="*/ 7655231 w 9941859"/>
              <a:gd name="csY12" fmla="*/ 0 h 1228221"/>
              <a:gd name="csX13" fmla="*/ 8318022 w 9941859"/>
              <a:gd name="csY13" fmla="*/ 0 h 1228221"/>
              <a:gd name="csX14" fmla="*/ 8980813 w 9941859"/>
              <a:gd name="csY14" fmla="*/ 0 h 1228221"/>
              <a:gd name="csX15" fmla="*/ 9941859 w 9941859"/>
              <a:gd name="csY15" fmla="*/ 0 h 1228221"/>
              <a:gd name="csX16" fmla="*/ 9941859 w 9941859"/>
              <a:gd name="csY16" fmla="*/ 589546 h 1228221"/>
              <a:gd name="csX17" fmla="*/ 9941859 w 9941859"/>
              <a:gd name="csY17" fmla="*/ 1228221 h 1228221"/>
              <a:gd name="csX18" fmla="*/ 9080231 w 9941859"/>
              <a:gd name="csY18" fmla="*/ 1228221 h 1228221"/>
              <a:gd name="csX19" fmla="*/ 8417441 w 9941859"/>
              <a:gd name="csY19" fmla="*/ 1228221 h 1228221"/>
              <a:gd name="csX20" fmla="*/ 7854069 w 9941859"/>
              <a:gd name="csY20" fmla="*/ 1228221 h 1228221"/>
              <a:gd name="csX21" fmla="*/ 7390115 w 9941859"/>
              <a:gd name="csY21" fmla="*/ 1228221 h 1228221"/>
              <a:gd name="csX22" fmla="*/ 6826743 w 9941859"/>
              <a:gd name="csY22" fmla="*/ 1228221 h 1228221"/>
              <a:gd name="csX23" fmla="*/ 5965115 w 9941859"/>
              <a:gd name="csY23" fmla="*/ 1228221 h 1228221"/>
              <a:gd name="csX24" fmla="*/ 5600581 w 9941859"/>
              <a:gd name="csY24" fmla="*/ 1228221 h 1228221"/>
              <a:gd name="csX25" fmla="*/ 5236046 w 9941859"/>
              <a:gd name="csY25" fmla="*/ 1228221 h 1228221"/>
              <a:gd name="csX26" fmla="*/ 4374418 w 9941859"/>
              <a:gd name="csY26" fmla="*/ 1228221 h 1228221"/>
              <a:gd name="csX27" fmla="*/ 3811046 w 9941859"/>
              <a:gd name="csY27" fmla="*/ 1228221 h 1228221"/>
              <a:gd name="csX28" fmla="*/ 3347093 w 9941859"/>
              <a:gd name="csY28" fmla="*/ 1228221 h 1228221"/>
              <a:gd name="csX29" fmla="*/ 2684302 w 9941859"/>
              <a:gd name="csY29" fmla="*/ 1228221 h 1228221"/>
              <a:gd name="csX30" fmla="*/ 1822674 w 9941859"/>
              <a:gd name="csY30" fmla="*/ 1228221 h 1228221"/>
              <a:gd name="csX31" fmla="*/ 1259302 w 9941859"/>
              <a:gd name="csY31" fmla="*/ 1228221 h 1228221"/>
              <a:gd name="csX32" fmla="*/ 894767 w 9941859"/>
              <a:gd name="csY32" fmla="*/ 1228221 h 1228221"/>
              <a:gd name="csX33" fmla="*/ 0 w 9941859"/>
              <a:gd name="csY33" fmla="*/ 1228221 h 1228221"/>
              <a:gd name="csX34" fmla="*/ 0 w 9941859"/>
              <a:gd name="csY34" fmla="*/ 601828 h 1228221"/>
              <a:gd name="csX35" fmla="*/ 0 w 9941859"/>
              <a:gd name="csY35" fmla="*/ 0 h 12282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9941859" h="1228221" fill="none" extrusionOk="0">
                <a:moveTo>
                  <a:pt x="0" y="0"/>
                </a:moveTo>
                <a:cubicBezTo>
                  <a:pt x="419349" y="-31356"/>
                  <a:pt x="443442" y="-18622"/>
                  <a:pt x="861628" y="0"/>
                </a:cubicBezTo>
                <a:cubicBezTo>
                  <a:pt x="1279814" y="18622"/>
                  <a:pt x="1121528" y="-1049"/>
                  <a:pt x="1325581" y="0"/>
                </a:cubicBezTo>
                <a:cubicBezTo>
                  <a:pt x="1529634" y="1049"/>
                  <a:pt x="1726176" y="-22376"/>
                  <a:pt x="1888953" y="0"/>
                </a:cubicBezTo>
                <a:cubicBezTo>
                  <a:pt x="2051730" y="22376"/>
                  <a:pt x="2303138" y="9257"/>
                  <a:pt x="2551744" y="0"/>
                </a:cubicBezTo>
                <a:cubicBezTo>
                  <a:pt x="2800350" y="-9257"/>
                  <a:pt x="3026258" y="-770"/>
                  <a:pt x="3313953" y="0"/>
                </a:cubicBezTo>
                <a:cubicBezTo>
                  <a:pt x="3601648" y="770"/>
                  <a:pt x="3652229" y="-15305"/>
                  <a:pt x="3777906" y="0"/>
                </a:cubicBezTo>
                <a:cubicBezTo>
                  <a:pt x="3903583" y="15305"/>
                  <a:pt x="4184376" y="-27957"/>
                  <a:pt x="4540116" y="0"/>
                </a:cubicBezTo>
                <a:cubicBezTo>
                  <a:pt x="4895856" y="27957"/>
                  <a:pt x="4950370" y="17219"/>
                  <a:pt x="5302325" y="0"/>
                </a:cubicBezTo>
                <a:cubicBezTo>
                  <a:pt x="5654280" y="-17219"/>
                  <a:pt x="5989419" y="7961"/>
                  <a:pt x="6163953" y="0"/>
                </a:cubicBezTo>
                <a:cubicBezTo>
                  <a:pt x="6338487" y="-7961"/>
                  <a:pt x="6543600" y="-30071"/>
                  <a:pt x="6826743" y="0"/>
                </a:cubicBezTo>
                <a:cubicBezTo>
                  <a:pt x="7109886" y="30071"/>
                  <a:pt x="7078701" y="-17790"/>
                  <a:pt x="7191278" y="0"/>
                </a:cubicBezTo>
                <a:cubicBezTo>
                  <a:pt x="7303856" y="17790"/>
                  <a:pt x="7512206" y="-15946"/>
                  <a:pt x="7655231" y="0"/>
                </a:cubicBezTo>
                <a:cubicBezTo>
                  <a:pt x="7798256" y="15946"/>
                  <a:pt x="8079762" y="1405"/>
                  <a:pt x="8318022" y="0"/>
                </a:cubicBezTo>
                <a:cubicBezTo>
                  <a:pt x="8556282" y="-1405"/>
                  <a:pt x="8721056" y="-24615"/>
                  <a:pt x="8980813" y="0"/>
                </a:cubicBezTo>
                <a:cubicBezTo>
                  <a:pt x="9240570" y="24615"/>
                  <a:pt x="9734444" y="-24701"/>
                  <a:pt x="9941859" y="0"/>
                </a:cubicBezTo>
                <a:cubicBezTo>
                  <a:pt x="9956108" y="256818"/>
                  <a:pt x="9939322" y="333433"/>
                  <a:pt x="9941859" y="589546"/>
                </a:cubicBezTo>
                <a:cubicBezTo>
                  <a:pt x="9944396" y="845659"/>
                  <a:pt x="9966047" y="1005285"/>
                  <a:pt x="9941859" y="1228221"/>
                </a:cubicBezTo>
                <a:cubicBezTo>
                  <a:pt x="9511366" y="1190834"/>
                  <a:pt x="9490517" y="1258880"/>
                  <a:pt x="9080231" y="1228221"/>
                </a:cubicBezTo>
                <a:cubicBezTo>
                  <a:pt x="8669945" y="1197562"/>
                  <a:pt x="8580480" y="1235546"/>
                  <a:pt x="8417441" y="1228221"/>
                </a:cubicBezTo>
                <a:cubicBezTo>
                  <a:pt x="8254402" y="1220897"/>
                  <a:pt x="8115963" y="1230256"/>
                  <a:pt x="7854069" y="1228221"/>
                </a:cubicBezTo>
                <a:cubicBezTo>
                  <a:pt x="7592175" y="1226186"/>
                  <a:pt x="7553637" y="1218254"/>
                  <a:pt x="7390115" y="1228221"/>
                </a:cubicBezTo>
                <a:cubicBezTo>
                  <a:pt x="7226593" y="1238188"/>
                  <a:pt x="7075767" y="1223834"/>
                  <a:pt x="6826743" y="1228221"/>
                </a:cubicBezTo>
                <a:cubicBezTo>
                  <a:pt x="6577719" y="1232608"/>
                  <a:pt x="6198077" y="1236013"/>
                  <a:pt x="5965115" y="1228221"/>
                </a:cubicBezTo>
                <a:cubicBezTo>
                  <a:pt x="5732153" y="1220429"/>
                  <a:pt x="5702408" y="1219229"/>
                  <a:pt x="5600581" y="1228221"/>
                </a:cubicBezTo>
                <a:cubicBezTo>
                  <a:pt x="5498754" y="1237213"/>
                  <a:pt x="5414809" y="1224035"/>
                  <a:pt x="5236046" y="1228221"/>
                </a:cubicBezTo>
                <a:cubicBezTo>
                  <a:pt x="5057283" y="1232407"/>
                  <a:pt x="4660412" y="1224705"/>
                  <a:pt x="4374418" y="1228221"/>
                </a:cubicBezTo>
                <a:cubicBezTo>
                  <a:pt x="4088424" y="1231737"/>
                  <a:pt x="4019783" y="1222878"/>
                  <a:pt x="3811046" y="1228221"/>
                </a:cubicBezTo>
                <a:cubicBezTo>
                  <a:pt x="3602309" y="1233564"/>
                  <a:pt x="3577631" y="1223949"/>
                  <a:pt x="3347093" y="1228221"/>
                </a:cubicBezTo>
                <a:cubicBezTo>
                  <a:pt x="3116555" y="1232493"/>
                  <a:pt x="2866967" y="1228435"/>
                  <a:pt x="2684302" y="1228221"/>
                </a:cubicBezTo>
                <a:cubicBezTo>
                  <a:pt x="2501637" y="1228007"/>
                  <a:pt x="2220391" y="1204835"/>
                  <a:pt x="1822674" y="1228221"/>
                </a:cubicBezTo>
                <a:cubicBezTo>
                  <a:pt x="1424957" y="1251607"/>
                  <a:pt x="1439847" y="1224835"/>
                  <a:pt x="1259302" y="1228221"/>
                </a:cubicBezTo>
                <a:cubicBezTo>
                  <a:pt x="1078757" y="1231607"/>
                  <a:pt x="1053704" y="1239616"/>
                  <a:pt x="894767" y="1228221"/>
                </a:cubicBezTo>
                <a:cubicBezTo>
                  <a:pt x="735830" y="1216826"/>
                  <a:pt x="386229" y="1192761"/>
                  <a:pt x="0" y="1228221"/>
                </a:cubicBezTo>
                <a:cubicBezTo>
                  <a:pt x="-6504" y="1041396"/>
                  <a:pt x="-11824" y="758128"/>
                  <a:pt x="0" y="601828"/>
                </a:cubicBezTo>
                <a:cubicBezTo>
                  <a:pt x="11824" y="445528"/>
                  <a:pt x="20575" y="295744"/>
                  <a:pt x="0" y="0"/>
                </a:cubicBezTo>
                <a:close/>
              </a:path>
              <a:path w="9941859" h="1228221" stroke="0" extrusionOk="0">
                <a:moveTo>
                  <a:pt x="0" y="0"/>
                </a:moveTo>
                <a:cubicBezTo>
                  <a:pt x="201887" y="-26234"/>
                  <a:pt x="401211" y="-24348"/>
                  <a:pt x="563372" y="0"/>
                </a:cubicBezTo>
                <a:cubicBezTo>
                  <a:pt x="725533" y="24348"/>
                  <a:pt x="872968" y="-3344"/>
                  <a:pt x="1027325" y="0"/>
                </a:cubicBezTo>
                <a:cubicBezTo>
                  <a:pt x="1181682" y="3344"/>
                  <a:pt x="1350644" y="-16007"/>
                  <a:pt x="1491279" y="0"/>
                </a:cubicBezTo>
                <a:cubicBezTo>
                  <a:pt x="1631914" y="16007"/>
                  <a:pt x="1734232" y="-15858"/>
                  <a:pt x="1855814" y="0"/>
                </a:cubicBezTo>
                <a:cubicBezTo>
                  <a:pt x="1977397" y="15858"/>
                  <a:pt x="2101614" y="14030"/>
                  <a:pt x="2220349" y="0"/>
                </a:cubicBezTo>
                <a:cubicBezTo>
                  <a:pt x="2339085" y="-14030"/>
                  <a:pt x="2491733" y="-11513"/>
                  <a:pt x="2584883" y="0"/>
                </a:cubicBezTo>
                <a:cubicBezTo>
                  <a:pt x="2678033" y="11513"/>
                  <a:pt x="3054481" y="-18419"/>
                  <a:pt x="3347093" y="0"/>
                </a:cubicBezTo>
                <a:cubicBezTo>
                  <a:pt x="3639705" y="18419"/>
                  <a:pt x="3536977" y="3263"/>
                  <a:pt x="3711627" y="0"/>
                </a:cubicBezTo>
                <a:cubicBezTo>
                  <a:pt x="3886277" y="-3263"/>
                  <a:pt x="4014656" y="5729"/>
                  <a:pt x="4175581" y="0"/>
                </a:cubicBezTo>
                <a:cubicBezTo>
                  <a:pt x="4336506" y="-5729"/>
                  <a:pt x="4444422" y="13575"/>
                  <a:pt x="4639534" y="0"/>
                </a:cubicBezTo>
                <a:cubicBezTo>
                  <a:pt x="4834646" y="-13575"/>
                  <a:pt x="5144990" y="41169"/>
                  <a:pt x="5501162" y="0"/>
                </a:cubicBezTo>
                <a:cubicBezTo>
                  <a:pt x="5857334" y="-41169"/>
                  <a:pt x="5719370" y="-16884"/>
                  <a:pt x="5865697" y="0"/>
                </a:cubicBezTo>
                <a:cubicBezTo>
                  <a:pt x="6012024" y="16884"/>
                  <a:pt x="6120515" y="14409"/>
                  <a:pt x="6230232" y="0"/>
                </a:cubicBezTo>
                <a:cubicBezTo>
                  <a:pt x="6339949" y="-14409"/>
                  <a:pt x="6835476" y="-24918"/>
                  <a:pt x="7091859" y="0"/>
                </a:cubicBezTo>
                <a:cubicBezTo>
                  <a:pt x="7348242" y="24918"/>
                  <a:pt x="7411923" y="-4313"/>
                  <a:pt x="7555813" y="0"/>
                </a:cubicBezTo>
                <a:cubicBezTo>
                  <a:pt x="7699703" y="4313"/>
                  <a:pt x="7884617" y="14424"/>
                  <a:pt x="8119185" y="0"/>
                </a:cubicBezTo>
                <a:cubicBezTo>
                  <a:pt x="8353753" y="-14424"/>
                  <a:pt x="8588079" y="-9749"/>
                  <a:pt x="8980813" y="0"/>
                </a:cubicBezTo>
                <a:cubicBezTo>
                  <a:pt x="9373547" y="9749"/>
                  <a:pt x="9550242" y="-34015"/>
                  <a:pt x="9941859" y="0"/>
                </a:cubicBezTo>
                <a:cubicBezTo>
                  <a:pt x="9932076" y="182865"/>
                  <a:pt x="9921458" y="379944"/>
                  <a:pt x="9941859" y="638675"/>
                </a:cubicBezTo>
                <a:cubicBezTo>
                  <a:pt x="9962260" y="897407"/>
                  <a:pt x="9914350" y="1001395"/>
                  <a:pt x="9941859" y="1228221"/>
                </a:cubicBezTo>
                <a:cubicBezTo>
                  <a:pt x="9712716" y="1211945"/>
                  <a:pt x="9592337" y="1209677"/>
                  <a:pt x="9477906" y="1228221"/>
                </a:cubicBezTo>
                <a:cubicBezTo>
                  <a:pt x="9363475" y="1246765"/>
                  <a:pt x="9240362" y="1216728"/>
                  <a:pt x="9113371" y="1228221"/>
                </a:cubicBezTo>
                <a:cubicBezTo>
                  <a:pt x="8986381" y="1239714"/>
                  <a:pt x="8605101" y="1217950"/>
                  <a:pt x="8450580" y="1228221"/>
                </a:cubicBezTo>
                <a:cubicBezTo>
                  <a:pt x="8296059" y="1238492"/>
                  <a:pt x="8101452" y="1216153"/>
                  <a:pt x="7787790" y="1228221"/>
                </a:cubicBezTo>
                <a:cubicBezTo>
                  <a:pt x="7474128" y="1240290"/>
                  <a:pt x="7396690" y="1236809"/>
                  <a:pt x="7025580" y="1228221"/>
                </a:cubicBezTo>
                <a:cubicBezTo>
                  <a:pt x="6654470" y="1219634"/>
                  <a:pt x="6496955" y="1226251"/>
                  <a:pt x="6163953" y="1228221"/>
                </a:cubicBezTo>
                <a:cubicBezTo>
                  <a:pt x="5830951" y="1230191"/>
                  <a:pt x="5839350" y="1225758"/>
                  <a:pt x="5699999" y="1228221"/>
                </a:cubicBezTo>
                <a:cubicBezTo>
                  <a:pt x="5560648" y="1230684"/>
                  <a:pt x="5227322" y="1234547"/>
                  <a:pt x="4838371" y="1228221"/>
                </a:cubicBezTo>
                <a:cubicBezTo>
                  <a:pt x="4449420" y="1221895"/>
                  <a:pt x="4627023" y="1211648"/>
                  <a:pt x="4473837" y="1228221"/>
                </a:cubicBezTo>
                <a:cubicBezTo>
                  <a:pt x="4320651" y="1244794"/>
                  <a:pt x="4203548" y="1234350"/>
                  <a:pt x="4109302" y="1228221"/>
                </a:cubicBezTo>
                <a:cubicBezTo>
                  <a:pt x="4015057" y="1222092"/>
                  <a:pt x="3524033" y="1224540"/>
                  <a:pt x="3347093" y="1228221"/>
                </a:cubicBezTo>
                <a:cubicBezTo>
                  <a:pt x="3170153" y="1231902"/>
                  <a:pt x="3120616" y="1242890"/>
                  <a:pt x="2982558" y="1228221"/>
                </a:cubicBezTo>
                <a:cubicBezTo>
                  <a:pt x="2844500" y="1213552"/>
                  <a:pt x="2618554" y="1246398"/>
                  <a:pt x="2419186" y="1228221"/>
                </a:cubicBezTo>
                <a:cubicBezTo>
                  <a:pt x="2219818" y="1210044"/>
                  <a:pt x="2220248" y="1215481"/>
                  <a:pt x="2054651" y="1228221"/>
                </a:cubicBezTo>
                <a:cubicBezTo>
                  <a:pt x="1889054" y="1240961"/>
                  <a:pt x="1773154" y="1245991"/>
                  <a:pt x="1690116" y="1228221"/>
                </a:cubicBezTo>
                <a:cubicBezTo>
                  <a:pt x="1607078" y="1210451"/>
                  <a:pt x="1247119" y="1239012"/>
                  <a:pt x="927907" y="1228221"/>
                </a:cubicBezTo>
                <a:cubicBezTo>
                  <a:pt x="608695" y="1217430"/>
                  <a:pt x="301788" y="1212208"/>
                  <a:pt x="0" y="1228221"/>
                </a:cubicBezTo>
                <a:cubicBezTo>
                  <a:pt x="-9854" y="1003061"/>
                  <a:pt x="-3886" y="735349"/>
                  <a:pt x="0" y="589546"/>
                </a:cubicBezTo>
                <a:cubicBezTo>
                  <a:pt x="3886" y="443743"/>
                  <a:pt x="-612" y="186120"/>
                  <a:pt x="0" y="0"/>
                </a:cubicBezTo>
                <a:close/>
              </a:path>
            </a:pathLst>
          </a:custGeom>
          <a:solidFill>
            <a:srgbClr val="C7D42C">
              <a:alpha val="15000"/>
            </a:srgbClr>
          </a:solidFill>
          <a:ln>
            <a:solidFill>
              <a:srgbClr val="61B020"/>
            </a:solidFill>
            <a:extLst>
              <a:ext uri="{C807C97D-BFC1-408E-A445-0C87EB9F89A2}">
                <ask:lineSketchStyleProps xmlns:ask="http://schemas.microsoft.com/office/drawing/2018/sketchyshapes" sd="3499211612">
                  <a:prstGeom prst="rect">
                    <a:avLst/>
                  </a:prstGeom>
                  <ask:type>
                    <ask:lineSketchFreehand/>
                  </ask:type>
                </ask:lineSketchStyleProps>
              </a:ext>
            </a:extLst>
          </a:ln>
        </p:spPr>
        <p:style>
          <a:lnRef idx="1">
            <a:schemeClr val="accent2"/>
          </a:lnRef>
          <a:fillRef idx="2">
            <a:schemeClr val="accent2"/>
          </a:fillRef>
          <a:effectRef idx="1">
            <a:schemeClr val="accent2"/>
          </a:effectRef>
          <a:fontRef idx="minor">
            <a:schemeClr val="dk1"/>
          </a:fontRef>
        </p:style>
        <p:txBody>
          <a:bodyPr wrap="square" rtlCol="0">
            <a:spAutoFit/>
          </a:bodyPr>
          <a:lstStyle/>
          <a:p>
            <a:pPr lvl="0" algn="ctr">
              <a:lnSpc>
                <a:spcPct val="114000"/>
              </a:lnSpc>
              <a:buClr>
                <a:srgbClr val="D10A0F"/>
              </a:buClr>
              <a:buSzPct val="90000"/>
              <a:defRPr/>
            </a:pPr>
            <a:r>
              <a:rPr kumimoji="0" lang="nl-NL" sz="2200" b="1" i="0" u="none" strike="noStrike" kern="1200" cap="none" spc="0" normalizeH="0" baseline="0" noProof="0" dirty="0">
                <a:ln>
                  <a:noFill/>
                </a:ln>
                <a:solidFill>
                  <a:prstClr val="black"/>
                </a:solidFill>
                <a:effectLst/>
                <a:uLnTx/>
                <a:uFillTx/>
                <a:latin typeface="Calibri"/>
                <a:ea typeface="+mn-ea"/>
                <a:cs typeface="+mn-cs"/>
              </a:rPr>
              <a:t>Voorbeeld</a:t>
            </a:r>
            <a:br>
              <a:rPr kumimoji="0" lang="nl-NL" sz="2200" b="0" i="0" u="none" strike="noStrike" kern="1200" cap="none" spc="0" normalizeH="0" baseline="0" noProof="0" dirty="0">
                <a:ln>
                  <a:noFill/>
                </a:ln>
                <a:solidFill>
                  <a:prstClr val="black"/>
                </a:solidFill>
                <a:effectLst/>
                <a:uLnTx/>
                <a:uFillTx/>
                <a:latin typeface="Calibri"/>
                <a:ea typeface="+mn-ea"/>
                <a:cs typeface="+mn-cs"/>
              </a:rPr>
            </a:br>
            <a:r>
              <a:rPr lang="nl-NL" sz="2200" dirty="0"/>
              <a:t>Bij acute crises werken regio’s direct samen, ook zonder formele afspraken. Dat zegt veel over vakmanschap en betrokkenheid.</a:t>
            </a:r>
            <a:endParaRPr kumimoji="0" lang="nl-NL" sz="2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Rechthoek 5">
            <a:extLst>
              <a:ext uri="{FF2B5EF4-FFF2-40B4-BE49-F238E27FC236}">
                <a16:creationId xmlns:a16="http://schemas.microsoft.com/office/drawing/2014/main" id="{31E8C62A-9249-77AC-ED41-427FDC95E508}"/>
              </a:ext>
            </a:extLst>
          </p:cNvPr>
          <p:cNvSpPr>
            <a:spLocks noGrp="1" noRot="1" noMove="1" noResize="1" noEditPoints="1" noAdjustHandles="1" noChangeArrowheads="1" noChangeShapeType="1"/>
          </p:cNvSpPr>
          <p:nvPr/>
        </p:nvSpPr>
        <p:spPr>
          <a:xfrm>
            <a:off x="365799" y="349429"/>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7" name="Titel 1">
            <a:extLst>
              <a:ext uri="{FF2B5EF4-FFF2-40B4-BE49-F238E27FC236}">
                <a16:creationId xmlns:a16="http://schemas.microsoft.com/office/drawing/2014/main" id="{5C0D2076-7E12-B07F-AF66-14760C48AAAF}"/>
              </a:ext>
            </a:extLst>
          </p:cNvPr>
          <p:cNvSpPr txBox="1">
            <a:spLocks/>
          </p:cNvSpPr>
          <p:nvPr/>
        </p:nvSpPr>
        <p:spPr>
          <a:xfrm>
            <a:off x="605246" y="901544"/>
            <a:ext cx="10907485" cy="579447"/>
          </a:xfrm>
          <a:prstGeom prst="rect">
            <a:avLst/>
          </a:prstGeom>
        </p:spPr>
        <p:txBody>
          <a:bodyPr vert="horz" lIns="0" tIns="0" rIns="0" bIns="0" rtlCol="0" anchor="t" anchorCtr="0">
            <a:noAutofit/>
          </a:bodyPr>
          <a:lstStyle>
            <a:lvl1pPr algn="l" defTabSz="457200" rtl="0" eaLnBrk="1" latinLnBrk="0" hangingPunct="1">
              <a:spcBef>
                <a:spcPct val="0"/>
              </a:spcBef>
              <a:buNone/>
              <a:defRPr sz="3600" kern="1200" baseline="0">
                <a:solidFill>
                  <a:srgbClr val="61B020"/>
                </a:solidFill>
                <a:latin typeface="Arial"/>
                <a:ea typeface="+mj-ea"/>
                <a:cs typeface="+mj-cs"/>
              </a:defRPr>
            </a:lvl1pPr>
          </a:lstStyle>
          <a:p>
            <a:r>
              <a:rPr lang="nl-NL" sz="4300" b="1" dirty="0">
                <a:solidFill>
                  <a:schemeClr val="tx1"/>
                </a:solidFill>
                <a:latin typeface="+mj-lt"/>
              </a:rPr>
              <a:t>Sterke basis</a:t>
            </a:r>
          </a:p>
        </p:txBody>
      </p:sp>
      <p:grpSp>
        <p:nvGrpSpPr>
          <p:cNvPr id="11" name="Groep 10">
            <a:extLst>
              <a:ext uri="{FF2B5EF4-FFF2-40B4-BE49-F238E27FC236}">
                <a16:creationId xmlns:a16="http://schemas.microsoft.com/office/drawing/2014/main" id="{B3E17F26-7F57-2556-CC9D-9451976FE818}"/>
              </a:ext>
            </a:extLst>
          </p:cNvPr>
          <p:cNvGrpSpPr/>
          <p:nvPr/>
        </p:nvGrpSpPr>
        <p:grpSpPr>
          <a:xfrm>
            <a:off x="605246" y="669315"/>
            <a:ext cx="618371" cy="139068"/>
            <a:chOff x="-1" y="473978"/>
            <a:chExt cx="1975608" cy="150233"/>
          </a:xfrm>
        </p:grpSpPr>
        <p:sp>
          <p:nvSpPr>
            <p:cNvPr id="12" name="Rechthoek 11">
              <a:extLst>
                <a:ext uri="{FF2B5EF4-FFF2-40B4-BE49-F238E27FC236}">
                  <a16:creationId xmlns:a16="http://schemas.microsoft.com/office/drawing/2014/main" id="{CEA8BE15-9DB3-D4B1-689A-0720369D4055}"/>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3" name="Rechthoek 12">
              <a:extLst>
                <a:ext uri="{FF2B5EF4-FFF2-40B4-BE49-F238E27FC236}">
                  <a16:creationId xmlns:a16="http://schemas.microsoft.com/office/drawing/2014/main" id="{45CF9E4F-A592-3644-8542-CCCCF487EC29}"/>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1864203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33D6D-39DF-AC07-55EC-53A3F00D8949}"/>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0C40EAF-A105-760F-E517-9E37EFB8D911}"/>
              </a:ext>
            </a:extLst>
          </p:cNvPr>
          <p:cNvSpPr>
            <a:spLocks noGrp="1"/>
          </p:cNvSpPr>
          <p:nvPr>
            <p:ph idx="1"/>
          </p:nvPr>
        </p:nvSpPr>
        <p:spPr>
          <a:xfrm>
            <a:off x="605246" y="1874081"/>
            <a:ext cx="10430921" cy="3701052"/>
          </a:xfrm>
        </p:spPr>
        <p:txBody>
          <a:bodyPr/>
          <a:lstStyle/>
          <a:p>
            <a:pPr marL="342900">
              <a:buFont typeface="Wingdings" panose="05000000000000000000" pitchFamily="2" charset="2"/>
              <a:buChar char="§"/>
            </a:pPr>
            <a:r>
              <a:rPr lang="nl-NL" dirty="0"/>
              <a:t>Maken 24-7 het verschil</a:t>
            </a:r>
          </a:p>
          <a:p>
            <a:pPr marL="342900">
              <a:buFont typeface="Wingdings" panose="05000000000000000000" pitchFamily="2" charset="2"/>
              <a:buChar char="§"/>
            </a:pPr>
            <a:r>
              <a:rPr lang="nl-NL" dirty="0"/>
              <a:t>Gaan naar plekken waar anderen weg gaan</a:t>
            </a:r>
          </a:p>
          <a:p>
            <a:pPr marL="342900">
              <a:buFont typeface="Wingdings" panose="05000000000000000000" pitchFamily="2" charset="2"/>
              <a:buChar char="§"/>
            </a:pPr>
            <a:r>
              <a:rPr lang="nl-NL" dirty="0"/>
              <a:t>Doeners met een missie</a:t>
            </a:r>
          </a:p>
          <a:p>
            <a:pPr marL="342900">
              <a:buFont typeface="Wingdings" panose="05000000000000000000" pitchFamily="2" charset="2"/>
              <a:buChar char="§"/>
            </a:pPr>
            <a:r>
              <a:rPr lang="nl-NL" dirty="0"/>
              <a:t>Waarvan ca. 22.000 brandweer, hiervan ca. 80% vrijwilligers, 6% vrouw</a:t>
            </a:r>
          </a:p>
          <a:p>
            <a:pPr marL="342900">
              <a:buFont typeface="Wingdings" panose="05000000000000000000" pitchFamily="2" charset="2"/>
              <a:buChar char="§"/>
            </a:pPr>
            <a:r>
              <a:rPr lang="nl-NL" dirty="0"/>
              <a:t>Lokaal en regionaal verbonden</a:t>
            </a:r>
          </a:p>
          <a:p>
            <a:pPr marL="342900">
              <a:buFont typeface="Wingdings" panose="05000000000000000000" pitchFamily="2" charset="2"/>
              <a:buChar char="§"/>
            </a:pPr>
            <a:r>
              <a:rPr lang="nl-NL" dirty="0"/>
              <a:t>Schakelen snel en tonen grote loyaliteit</a:t>
            </a:r>
          </a:p>
          <a:p>
            <a:pPr marL="342900">
              <a:buFont typeface="Wingdings" panose="05000000000000000000" pitchFamily="2" charset="2"/>
              <a:buChar char="§"/>
            </a:pPr>
            <a:r>
              <a:rPr lang="nl-NL" dirty="0">
                <a:ea typeface="Calibri"/>
                <a:cs typeface="Calibri"/>
              </a:rPr>
              <a:t>Grote uitvoeringskracht</a:t>
            </a:r>
          </a:p>
          <a:p>
            <a:pPr marL="0" indent="0">
              <a:buNone/>
            </a:pPr>
            <a:endParaRPr lang="nl-NL" b="1" dirty="0"/>
          </a:p>
          <a:p>
            <a:endParaRPr lang="nl-NL" dirty="0"/>
          </a:p>
        </p:txBody>
      </p:sp>
      <p:sp>
        <p:nvSpPr>
          <p:cNvPr id="4" name="Tijdelijke aanduiding voor dianummer 3">
            <a:extLst>
              <a:ext uri="{FF2B5EF4-FFF2-40B4-BE49-F238E27FC236}">
                <a16:creationId xmlns:a16="http://schemas.microsoft.com/office/drawing/2014/main" id="{E8234C01-F5C7-7CF6-2857-4703C3E42DCD}"/>
              </a:ext>
            </a:extLst>
          </p:cNvPr>
          <p:cNvSpPr>
            <a:spLocks noGrp="1"/>
          </p:cNvSpPr>
          <p:nvPr>
            <p:ph type="sldNum" sz="quarter" idx="12"/>
          </p:nvPr>
        </p:nvSpPr>
        <p:spPr/>
        <p:txBody>
          <a:bodyPr/>
          <a:lstStyle/>
          <a:p>
            <a:fld id="{C67B33B6-CE6D-2541-9A4F-9A9053BF6864}" type="slidenum">
              <a:rPr lang="nl-NL" smtClean="0"/>
              <a:t>6</a:t>
            </a:fld>
            <a:endParaRPr lang="nl-NL"/>
          </a:p>
        </p:txBody>
      </p:sp>
      <p:sp>
        <p:nvSpPr>
          <p:cNvPr id="6" name="Rechthoek 5">
            <a:extLst>
              <a:ext uri="{FF2B5EF4-FFF2-40B4-BE49-F238E27FC236}">
                <a16:creationId xmlns:a16="http://schemas.microsoft.com/office/drawing/2014/main" id="{83304FE8-B62D-43A2-9273-1AD50234095C}"/>
              </a:ext>
            </a:extLst>
          </p:cNvPr>
          <p:cNvSpPr>
            <a:spLocks noGrp="1" noRot="1" noMove="1" noResize="1" noEditPoints="1" noAdjustHandles="1" noChangeArrowheads="1" noChangeShapeType="1"/>
          </p:cNvSpPr>
          <p:nvPr/>
        </p:nvSpPr>
        <p:spPr>
          <a:xfrm>
            <a:off x="365799" y="349429"/>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pic>
        <p:nvPicPr>
          <p:cNvPr id="5" name="Afbeelding 4">
            <a:extLst>
              <a:ext uri="{FF2B5EF4-FFF2-40B4-BE49-F238E27FC236}">
                <a16:creationId xmlns:a16="http://schemas.microsoft.com/office/drawing/2014/main" id="{F3F23B80-BB70-568B-A842-68C0E0147DA1}"/>
              </a:ext>
            </a:extLst>
          </p:cNvPr>
          <p:cNvPicPr>
            <a:picLocks noChangeAspect="1"/>
          </p:cNvPicPr>
          <p:nvPr/>
        </p:nvPicPr>
        <p:blipFill>
          <a:blip r:embed="rId3">
            <a:alphaModFix amt="35000"/>
          </a:blip>
          <a:srcRect l="714" t="5677" r="76596" b="3265"/>
          <a:stretch>
            <a:fillRect/>
          </a:stretch>
        </p:blipFill>
        <p:spPr>
          <a:xfrm rot="5400000">
            <a:off x="10304352" y="32346"/>
            <a:ext cx="1305302" cy="1738396"/>
          </a:xfrm>
          <a:prstGeom prst="rect">
            <a:avLst/>
          </a:prstGeom>
        </p:spPr>
      </p:pic>
      <p:sp>
        <p:nvSpPr>
          <p:cNvPr id="7" name="Titel 1">
            <a:extLst>
              <a:ext uri="{FF2B5EF4-FFF2-40B4-BE49-F238E27FC236}">
                <a16:creationId xmlns:a16="http://schemas.microsoft.com/office/drawing/2014/main" id="{7DF268A4-7BC6-54A6-E601-C09BF45475B4}"/>
              </a:ext>
            </a:extLst>
          </p:cNvPr>
          <p:cNvSpPr txBox="1">
            <a:spLocks/>
          </p:cNvSpPr>
          <p:nvPr/>
        </p:nvSpPr>
        <p:spPr>
          <a:xfrm>
            <a:off x="605246" y="901544"/>
            <a:ext cx="10907485" cy="579447"/>
          </a:xfrm>
          <a:prstGeom prst="rect">
            <a:avLst/>
          </a:prstGeom>
        </p:spPr>
        <p:txBody>
          <a:bodyPr vert="horz" lIns="0" tIns="0" rIns="0" bIns="0" rtlCol="0" anchor="t" anchorCtr="0">
            <a:noAutofit/>
          </a:bodyPr>
          <a:lstStyle>
            <a:lvl1pPr algn="l" defTabSz="457200" rtl="0" eaLnBrk="1" latinLnBrk="0" hangingPunct="1">
              <a:spcBef>
                <a:spcPct val="0"/>
              </a:spcBef>
              <a:buNone/>
              <a:defRPr sz="3600" kern="1200" baseline="0">
                <a:solidFill>
                  <a:srgbClr val="61B020"/>
                </a:solidFill>
                <a:latin typeface="Arial"/>
                <a:ea typeface="+mj-ea"/>
                <a:cs typeface="+mj-cs"/>
              </a:defRPr>
            </a:lvl1pPr>
          </a:lstStyle>
          <a:p>
            <a:r>
              <a:rPr lang="nl-NL" sz="4300" b="1" dirty="0">
                <a:solidFill>
                  <a:schemeClr val="tx1"/>
                </a:solidFill>
                <a:latin typeface="+mj-lt"/>
              </a:rPr>
              <a:t>Onze mensen</a:t>
            </a:r>
          </a:p>
        </p:txBody>
      </p:sp>
      <p:grpSp>
        <p:nvGrpSpPr>
          <p:cNvPr id="8" name="Groep 7">
            <a:extLst>
              <a:ext uri="{FF2B5EF4-FFF2-40B4-BE49-F238E27FC236}">
                <a16:creationId xmlns:a16="http://schemas.microsoft.com/office/drawing/2014/main" id="{2FA84E24-4C4D-FBD4-6210-3DF136640DA6}"/>
              </a:ext>
            </a:extLst>
          </p:cNvPr>
          <p:cNvGrpSpPr/>
          <p:nvPr/>
        </p:nvGrpSpPr>
        <p:grpSpPr>
          <a:xfrm>
            <a:off x="605246" y="669315"/>
            <a:ext cx="618371" cy="139068"/>
            <a:chOff x="-1" y="473978"/>
            <a:chExt cx="1975608" cy="150233"/>
          </a:xfrm>
        </p:grpSpPr>
        <p:sp>
          <p:nvSpPr>
            <p:cNvPr id="9" name="Rechthoek 8">
              <a:extLst>
                <a:ext uri="{FF2B5EF4-FFF2-40B4-BE49-F238E27FC236}">
                  <a16:creationId xmlns:a16="http://schemas.microsoft.com/office/drawing/2014/main" id="{C0B66508-A11C-B2CC-53CB-91271B636DFE}"/>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0" name="Rechthoek 9">
              <a:extLst>
                <a:ext uri="{FF2B5EF4-FFF2-40B4-BE49-F238E27FC236}">
                  <a16:creationId xmlns:a16="http://schemas.microsoft.com/office/drawing/2014/main" id="{9B294F99-9380-25BD-E39A-96FCF9AB733F}"/>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pic>
        <p:nvPicPr>
          <p:cNvPr id="11" name="Afbeelding 10" descr="Afbeelding met kleding, persoon, Landvoertuig, voertuig&#10;&#10;Door AI gegenereerde inhoud is mogelijk onjuist.">
            <a:extLst>
              <a:ext uri="{FF2B5EF4-FFF2-40B4-BE49-F238E27FC236}">
                <a16:creationId xmlns:a16="http://schemas.microsoft.com/office/drawing/2014/main" id="{C2C17170-FCD5-4A22-F14B-6DCA6C5B40F5}"/>
              </a:ext>
            </a:extLst>
          </p:cNvPr>
          <p:cNvPicPr>
            <a:picLocks noChangeAspect="1"/>
          </p:cNvPicPr>
          <p:nvPr/>
        </p:nvPicPr>
        <p:blipFill>
          <a:blip r:embed="rId4"/>
          <a:stretch>
            <a:fillRect/>
          </a:stretch>
        </p:blipFill>
        <p:spPr>
          <a:xfrm>
            <a:off x="6513169" y="4328672"/>
            <a:ext cx="5110996" cy="187829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71899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075E1-0F50-C4F3-8DE3-95CF930347CC}"/>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20E4323-5C62-6E1D-5EA5-785F2C8C6D5E}"/>
              </a:ext>
            </a:extLst>
          </p:cNvPr>
          <p:cNvSpPr>
            <a:spLocks noGrp="1"/>
          </p:cNvSpPr>
          <p:nvPr>
            <p:ph idx="1"/>
          </p:nvPr>
        </p:nvSpPr>
        <p:spPr>
          <a:xfrm>
            <a:off x="611507" y="1623373"/>
            <a:ext cx="10430921" cy="3701052"/>
          </a:xfrm>
        </p:spPr>
        <p:txBody>
          <a:bodyPr/>
          <a:lstStyle/>
          <a:p>
            <a:pPr marL="342900">
              <a:buFont typeface="Wingdings" panose="05000000000000000000" pitchFamily="2" charset="2"/>
              <a:buChar char="§"/>
            </a:pPr>
            <a:r>
              <a:rPr lang="nl-NL" sz="1600" dirty="0"/>
              <a:t>In 2024 telde Nederland </a:t>
            </a:r>
            <a:r>
              <a:rPr lang="nl-NL" sz="1600" b="1" dirty="0"/>
              <a:t>961 brandweerkazernes</a:t>
            </a:r>
            <a:r>
              <a:rPr lang="nl-NL" sz="1600" dirty="0"/>
              <a:t>, waarvan </a:t>
            </a:r>
            <a:r>
              <a:rPr lang="nl-NL" sz="1600" b="1" dirty="0"/>
              <a:t>837 uitsluitend vrijwillig</a:t>
            </a:r>
          </a:p>
          <a:p>
            <a:pPr marL="342900">
              <a:buFont typeface="Wingdings" panose="05000000000000000000" pitchFamily="2" charset="2"/>
              <a:buChar char="§"/>
            </a:pPr>
            <a:r>
              <a:rPr lang="nl-NL" sz="1600" dirty="0"/>
              <a:t>In 2024 zijn er </a:t>
            </a:r>
            <a:r>
              <a:rPr lang="nl-NL" sz="1600" b="1" dirty="0"/>
              <a:t>1.710 diploma’s </a:t>
            </a:r>
            <a:r>
              <a:rPr lang="nl-NL" sz="1600" dirty="0"/>
              <a:t>afgegeven door het NIPV voor repressieve brandweerfuncties Verreweg de meeste zijn voor manschap en bevelvoerder</a:t>
            </a:r>
          </a:p>
          <a:p>
            <a:pPr marL="342900">
              <a:buFont typeface="Wingdings" panose="05000000000000000000" pitchFamily="2" charset="2"/>
              <a:buChar char="§"/>
            </a:pPr>
            <a:r>
              <a:rPr lang="nl-NL" sz="1600" dirty="0"/>
              <a:t>In 2025 telde Nederland onder andere </a:t>
            </a:r>
            <a:r>
              <a:rPr lang="nl-NL" sz="1600" b="1" dirty="0"/>
              <a:t>1.084 tankautospuiten</a:t>
            </a:r>
            <a:r>
              <a:rPr lang="nl-NL" sz="1600" dirty="0"/>
              <a:t>, </a:t>
            </a:r>
            <a:r>
              <a:rPr lang="nl-NL" sz="1600" b="1" dirty="0"/>
              <a:t>159 redvoertuigen </a:t>
            </a:r>
            <a:r>
              <a:rPr lang="nl-NL" sz="1600" dirty="0"/>
              <a:t>(autoladders en hoogwerkers), </a:t>
            </a:r>
            <a:r>
              <a:rPr lang="nl-NL" sz="1600" b="1" dirty="0"/>
              <a:t>109 hulpverleningsvoertuigen</a:t>
            </a:r>
            <a:r>
              <a:rPr lang="nl-NL" sz="1600" dirty="0"/>
              <a:t>, </a:t>
            </a:r>
            <a:r>
              <a:rPr lang="nl-NL" sz="1600" b="1" dirty="0"/>
              <a:t>56 natuurbrandvoertuigen </a:t>
            </a:r>
            <a:r>
              <a:rPr lang="nl-NL" sz="1600" dirty="0"/>
              <a:t>en </a:t>
            </a:r>
            <a:r>
              <a:rPr lang="nl-NL" sz="1600" b="1" dirty="0"/>
              <a:t>10 blusboten</a:t>
            </a:r>
            <a:r>
              <a:rPr lang="nl-NL" sz="1600" dirty="0"/>
              <a:t> Daarnaast is er natuurlijk nog meer rijdend en varend materiaal, dit is slechts een selectie</a:t>
            </a:r>
          </a:p>
          <a:p>
            <a:pPr marL="342900">
              <a:buFont typeface="Wingdings" panose="05000000000000000000" pitchFamily="2" charset="2"/>
              <a:buChar char="§"/>
            </a:pPr>
            <a:r>
              <a:rPr lang="nl-NL" sz="1600" dirty="0"/>
              <a:t>De mediaan van de opkomsttijd voor ‘brand’ was in januari 2026 </a:t>
            </a:r>
            <a:r>
              <a:rPr lang="nl-NL" sz="1600" b="1" dirty="0"/>
              <a:t>8 minuten en 27 seconden</a:t>
            </a:r>
          </a:p>
          <a:p>
            <a:pPr marL="342900">
              <a:buFont typeface="Wingdings" panose="05000000000000000000" pitchFamily="2" charset="2"/>
              <a:buChar char="§"/>
            </a:pPr>
            <a:r>
              <a:rPr lang="nl-NL" sz="1600" dirty="0"/>
              <a:t>In 2025 zijn er </a:t>
            </a:r>
            <a:r>
              <a:rPr lang="nl-NL" sz="1600" b="1" dirty="0"/>
              <a:t>137.654 incidenten </a:t>
            </a:r>
            <a:r>
              <a:rPr lang="nl-NL" sz="1600" dirty="0"/>
              <a:t>gemeld, waarvan </a:t>
            </a:r>
            <a:r>
              <a:rPr lang="nl-NL" sz="1600" b="1" dirty="0"/>
              <a:t>51.790 voor brand</a:t>
            </a:r>
            <a:br>
              <a:rPr lang="nl-NL" sz="1600" dirty="0"/>
            </a:br>
            <a:r>
              <a:rPr lang="nl-NL" sz="1600" dirty="0"/>
              <a:t>De brandweer is </a:t>
            </a:r>
            <a:r>
              <a:rPr lang="nl-NL" sz="1600" b="1" dirty="0"/>
              <a:t>50.704 keer uitgerukt </a:t>
            </a:r>
            <a:r>
              <a:rPr lang="nl-NL" sz="1600" dirty="0"/>
              <a:t>en 47.293 keer ter plaatse geweest</a:t>
            </a:r>
          </a:p>
          <a:p>
            <a:pPr marL="342900">
              <a:buFont typeface="Wingdings" panose="05000000000000000000" pitchFamily="2" charset="2"/>
              <a:buChar char="§"/>
            </a:pPr>
            <a:r>
              <a:rPr lang="nl-NL" sz="1600" dirty="0"/>
              <a:t>In 2025 hebben zich </a:t>
            </a:r>
            <a:r>
              <a:rPr lang="nl-NL" sz="1600" b="1" dirty="0"/>
              <a:t>23 fatale woningbranden </a:t>
            </a:r>
            <a:r>
              <a:rPr lang="nl-NL" sz="1600" dirty="0"/>
              <a:t>voorgedaan</a:t>
            </a:r>
          </a:p>
          <a:p>
            <a:pPr marL="342900">
              <a:buFont typeface="Wingdings" panose="05000000000000000000" pitchFamily="2" charset="2"/>
              <a:buChar char="§"/>
            </a:pPr>
            <a:r>
              <a:rPr lang="nl-NL" sz="1600" dirty="0"/>
              <a:t>In 2024 is er bij </a:t>
            </a:r>
            <a:r>
              <a:rPr lang="nl-NL" sz="1600" b="1" dirty="0"/>
              <a:t>192 incidenten opgeschaald naar GRIP</a:t>
            </a:r>
            <a:endParaRPr lang="nl-NL" sz="1600" dirty="0"/>
          </a:p>
          <a:p>
            <a:pPr marL="342900">
              <a:buFont typeface="Wingdings" panose="05000000000000000000" pitchFamily="2" charset="2"/>
              <a:buChar char="§"/>
            </a:pPr>
            <a:r>
              <a:rPr lang="nl-NL" sz="1600" dirty="0"/>
              <a:t>Jaarwisseling 2025/26 waren er </a:t>
            </a:r>
            <a:r>
              <a:rPr lang="nl-NL" sz="1600" b="1" dirty="0"/>
              <a:t>4286 meldingen van brandweerincidenten</a:t>
            </a:r>
            <a:endParaRPr lang="nl-NL" sz="1600" dirty="0"/>
          </a:p>
        </p:txBody>
      </p:sp>
      <p:sp>
        <p:nvSpPr>
          <p:cNvPr id="4" name="Tijdelijke aanduiding voor dianummer 3">
            <a:extLst>
              <a:ext uri="{FF2B5EF4-FFF2-40B4-BE49-F238E27FC236}">
                <a16:creationId xmlns:a16="http://schemas.microsoft.com/office/drawing/2014/main" id="{FECFBCDF-3386-1E22-D8FE-278717BD4D11}"/>
              </a:ext>
            </a:extLst>
          </p:cNvPr>
          <p:cNvSpPr>
            <a:spLocks noGrp="1"/>
          </p:cNvSpPr>
          <p:nvPr>
            <p:ph type="sldNum" sz="quarter" idx="12"/>
          </p:nvPr>
        </p:nvSpPr>
        <p:spPr/>
        <p:txBody>
          <a:bodyPr/>
          <a:lstStyle/>
          <a:p>
            <a:fld id="{C67B33B6-CE6D-2541-9A4F-9A9053BF6864}" type="slidenum">
              <a:rPr lang="nl-NL" smtClean="0"/>
              <a:t>7</a:t>
            </a:fld>
            <a:endParaRPr lang="nl-NL" dirty="0"/>
          </a:p>
        </p:txBody>
      </p:sp>
      <p:sp>
        <p:nvSpPr>
          <p:cNvPr id="6" name="Rechthoek 5">
            <a:extLst>
              <a:ext uri="{FF2B5EF4-FFF2-40B4-BE49-F238E27FC236}">
                <a16:creationId xmlns:a16="http://schemas.microsoft.com/office/drawing/2014/main" id="{C4945AE7-E194-9DBD-C9D4-E9D1C2D881D2}"/>
              </a:ext>
            </a:extLst>
          </p:cNvPr>
          <p:cNvSpPr>
            <a:spLocks noGrp="1" noRot="1" noMove="1" noResize="1" noEditPoints="1" noAdjustHandles="1" noChangeArrowheads="1" noChangeShapeType="1"/>
          </p:cNvSpPr>
          <p:nvPr/>
        </p:nvSpPr>
        <p:spPr>
          <a:xfrm>
            <a:off x="365799" y="349429"/>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pic>
        <p:nvPicPr>
          <p:cNvPr id="5" name="Afbeelding 4">
            <a:extLst>
              <a:ext uri="{FF2B5EF4-FFF2-40B4-BE49-F238E27FC236}">
                <a16:creationId xmlns:a16="http://schemas.microsoft.com/office/drawing/2014/main" id="{78915603-FAFF-7AA8-96DD-936F2B97F755}"/>
              </a:ext>
            </a:extLst>
          </p:cNvPr>
          <p:cNvPicPr>
            <a:picLocks noChangeAspect="1"/>
          </p:cNvPicPr>
          <p:nvPr/>
        </p:nvPicPr>
        <p:blipFill>
          <a:blip r:embed="rId3">
            <a:alphaModFix amt="35000"/>
          </a:blip>
          <a:srcRect l="714" t="5677" r="76596" b="3265"/>
          <a:stretch>
            <a:fillRect/>
          </a:stretch>
        </p:blipFill>
        <p:spPr>
          <a:xfrm rot="5400000">
            <a:off x="10304352" y="32346"/>
            <a:ext cx="1305302" cy="1738396"/>
          </a:xfrm>
          <a:prstGeom prst="rect">
            <a:avLst/>
          </a:prstGeom>
        </p:spPr>
      </p:pic>
      <p:sp>
        <p:nvSpPr>
          <p:cNvPr id="7" name="Titel 1">
            <a:extLst>
              <a:ext uri="{FF2B5EF4-FFF2-40B4-BE49-F238E27FC236}">
                <a16:creationId xmlns:a16="http://schemas.microsoft.com/office/drawing/2014/main" id="{C2AF4A5E-7B96-80A8-C216-193312B214FF}"/>
              </a:ext>
            </a:extLst>
          </p:cNvPr>
          <p:cNvSpPr txBox="1">
            <a:spLocks/>
          </p:cNvSpPr>
          <p:nvPr/>
        </p:nvSpPr>
        <p:spPr>
          <a:xfrm>
            <a:off x="605246" y="901544"/>
            <a:ext cx="10907485" cy="579447"/>
          </a:xfrm>
          <a:prstGeom prst="rect">
            <a:avLst/>
          </a:prstGeom>
        </p:spPr>
        <p:txBody>
          <a:bodyPr vert="horz" lIns="0" tIns="0" rIns="0" bIns="0" rtlCol="0" anchor="t" anchorCtr="0">
            <a:noAutofit/>
          </a:bodyPr>
          <a:lstStyle>
            <a:lvl1pPr algn="l" defTabSz="457200" rtl="0" eaLnBrk="1" latinLnBrk="0" hangingPunct="1">
              <a:spcBef>
                <a:spcPct val="0"/>
              </a:spcBef>
              <a:buNone/>
              <a:defRPr sz="3600" kern="1200" baseline="0">
                <a:solidFill>
                  <a:srgbClr val="61B020"/>
                </a:solidFill>
                <a:latin typeface="Arial"/>
                <a:ea typeface="+mj-ea"/>
                <a:cs typeface="+mj-cs"/>
              </a:defRPr>
            </a:lvl1pPr>
          </a:lstStyle>
          <a:p>
            <a:r>
              <a:rPr lang="nl-NL" sz="4300" b="1" dirty="0">
                <a:solidFill>
                  <a:schemeClr val="tx1"/>
                </a:solidFill>
                <a:latin typeface="+mj-lt"/>
              </a:rPr>
              <a:t>Cijfers</a:t>
            </a:r>
          </a:p>
        </p:txBody>
      </p:sp>
      <p:grpSp>
        <p:nvGrpSpPr>
          <p:cNvPr id="8" name="Groep 7">
            <a:extLst>
              <a:ext uri="{FF2B5EF4-FFF2-40B4-BE49-F238E27FC236}">
                <a16:creationId xmlns:a16="http://schemas.microsoft.com/office/drawing/2014/main" id="{A811A92C-B6B4-1A11-C855-67CF39911BC1}"/>
              </a:ext>
            </a:extLst>
          </p:cNvPr>
          <p:cNvGrpSpPr/>
          <p:nvPr/>
        </p:nvGrpSpPr>
        <p:grpSpPr>
          <a:xfrm>
            <a:off x="605246" y="669315"/>
            <a:ext cx="618371" cy="139068"/>
            <a:chOff x="-1" y="473978"/>
            <a:chExt cx="1975608" cy="150233"/>
          </a:xfrm>
        </p:grpSpPr>
        <p:sp>
          <p:nvSpPr>
            <p:cNvPr id="9" name="Rechthoek 8">
              <a:extLst>
                <a:ext uri="{FF2B5EF4-FFF2-40B4-BE49-F238E27FC236}">
                  <a16:creationId xmlns:a16="http://schemas.microsoft.com/office/drawing/2014/main" id="{1A058174-04E6-7219-72BF-48DCC25F2681}"/>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0" name="Rechthoek 9">
              <a:extLst>
                <a:ext uri="{FF2B5EF4-FFF2-40B4-BE49-F238E27FC236}">
                  <a16:creationId xmlns:a16="http://schemas.microsoft.com/office/drawing/2014/main" id="{F3E74068-7F3C-D38D-02BD-0B1E3167A5CD}"/>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
        <p:nvSpPr>
          <p:cNvPr id="15" name="Tekstvak 14">
            <a:extLst>
              <a:ext uri="{FF2B5EF4-FFF2-40B4-BE49-F238E27FC236}">
                <a16:creationId xmlns:a16="http://schemas.microsoft.com/office/drawing/2014/main" id="{6D159117-D1AB-C0BD-F6F7-A45D398A053A}"/>
              </a:ext>
            </a:extLst>
          </p:cNvPr>
          <p:cNvSpPr txBox="1"/>
          <p:nvPr/>
        </p:nvSpPr>
        <p:spPr>
          <a:xfrm>
            <a:off x="512970" y="5956456"/>
            <a:ext cx="8194402" cy="738664"/>
          </a:xfrm>
          <a:prstGeom prst="rect">
            <a:avLst/>
          </a:prstGeom>
          <a:noFill/>
        </p:spPr>
        <p:txBody>
          <a:bodyPr wrap="square">
            <a:spAutoFit/>
          </a:bodyPr>
          <a:lstStyle/>
          <a:p>
            <a:pPr algn="ctr"/>
            <a:r>
              <a:rPr lang="nl-NL" sz="1400" b="1" dirty="0">
                <a:solidFill>
                  <a:schemeClr val="accent1"/>
                </a:solidFill>
              </a:rPr>
              <a:t>Nico Steenvoorden, Jan de Ridder </a:t>
            </a:r>
            <a:r>
              <a:rPr lang="nl-NL" sz="1400" dirty="0">
                <a:solidFill>
                  <a:schemeClr val="accent1"/>
                </a:solidFill>
              </a:rPr>
              <a:t>en</a:t>
            </a:r>
            <a:r>
              <a:rPr lang="nl-NL" sz="1400" b="1" dirty="0">
                <a:solidFill>
                  <a:schemeClr val="accent1"/>
                </a:solidFill>
              </a:rPr>
              <a:t> Gerrit </a:t>
            </a:r>
            <a:r>
              <a:rPr lang="nl-NL" sz="1400" b="1" dirty="0" err="1">
                <a:solidFill>
                  <a:schemeClr val="accent1"/>
                </a:solidFill>
              </a:rPr>
              <a:t>Heeringa</a:t>
            </a:r>
            <a:r>
              <a:rPr lang="nl-NL" sz="1400" b="1" dirty="0">
                <a:solidFill>
                  <a:schemeClr val="accent1"/>
                </a:solidFill>
              </a:rPr>
              <a:t> </a:t>
            </a:r>
            <a:r>
              <a:rPr lang="nl-NL" sz="1400" dirty="0">
                <a:solidFill>
                  <a:schemeClr val="accent1"/>
                </a:solidFill>
              </a:rPr>
              <a:t>verloren op 25 januari 1990 hun leven bij het bestrijden van een grote brand bij Hotel Huis ter Duin. Elk jaar op deze dag worden de brandweerlieden geëerd bij de monumenten bij Huis ter Duin en de brandweerkazerne in Noordwijk.</a:t>
            </a:r>
          </a:p>
        </p:txBody>
      </p:sp>
      <p:pic>
        <p:nvPicPr>
          <p:cNvPr id="1027" name="Picture 3" descr="Afbeelding">
            <a:extLst>
              <a:ext uri="{FF2B5EF4-FFF2-40B4-BE49-F238E27FC236}">
                <a16:creationId xmlns:a16="http://schemas.microsoft.com/office/drawing/2014/main" id="{B04A9389-7D6C-62FC-0CE5-217B79CBE6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10971" y="3951495"/>
            <a:ext cx="3515230" cy="197860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8125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78750-6B83-DC18-6157-5F412A54EF6E}"/>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F0769ADB-0BA3-9F30-DD6C-C27E9866952A}"/>
              </a:ext>
            </a:extLst>
          </p:cNvPr>
          <p:cNvSpPr>
            <a:spLocks noGrp="1"/>
          </p:cNvSpPr>
          <p:nvPr>
            <p:ph type="sldNum" sz="quarter" idx="12"/>
          </p:nvPr>
        </p:nvSpPr>
        <p:spPr/>
        <p:txBody>
          <a:bodyPr/>
          <a:lstStyle/>
          <a:p>
            <a:fld id="{C67B33B6-CE6D-2541-9A4F-9A9053BF6864}" type="slidenum">
              <a:rPr lang="nl-NL" smtClean="0"/>
              <a:t>8</a:t>
            </a:fld>
            <a:endParaRPr lang="nl-NL"/>
          </a:p>
        </p:txBody>
      </p:sp>
      <p:pic>
        <p:nvPicPr>
          <p:cNvPr id="7" name="Afbeelding 6">
            <a:extLst>
              <a:ext uri="{FF2B5EF4-FFF2-40B4-BE49-F238E27FC236}">
                <a16:creationId xmlns:a16="http://schemas.microsoft.com/office/drawing/2014/main" id="{8797A6D2-8C2C-7327-0E2D-653AA20B0CCC}"/>
              </a:ext>
            </a:extLst>
          </p:cNvPr>
          <p:cNvPicPr>
            <a:picLocks noChangeAspect="1"/>
          </p:cNvPicPr>
          <p:nvPr/>
        </p:nvPicPr>
        <p:blipFill>
          <a:blip r:embed="rId2"/>
          <a:stretch>
            <a:fillRect/>
          </a:stretch>
        </p:blipFill>
        <p:spPr>
          <a:xfrm>
            <a:off x="605246" y="1864737"/>
            <a:ext cx="6220690" cy="2095051"/>
          </a:xfrm>
          <a:prstGeom prst="rect">
            <a:avLst/>
          </a:prstGeom>
        </p:spPr>
      </p:pic>
      <p:pic>
        <p:nvPicPr>
          <p:cNvPr id="8" name="Afbeelding 7">
            <a:extLst>
              <a:ext uri="{FF2B5EF4-FFF2-40B4-BE49-F238E27FC236}">
                <a16:creationId xmlns:a16="http://schemas.microsoft.com/office/drawing/2014/main" id="{71506EA7-0DBA-515E-5E5D-CC6B955E426D}"/>
              </a:ext>
            </a:extLst>
          </p:cNvPr>
          <p:cNvPicPr>
            <a:picLocks noChangeAspect="1"/>
          </p:cNvPicPr>
          <p:nvPr/>
        </p:nvPicPr>
        <p:blipFill>
          <a:blip r:embed="rId3"/>
          <a:stretch>
            <a:fillRect/>
          </a:stretch>
        </p:blipFill>
        <p:spPr>
          <a:xfrm>
            <a:off x="6943948" y="1864737"/>
            <a:ext cx="3745323" cy="2095051"/>
          </a:xfrm>
          <a:prstGeom prst="rect">
            <a:avLst/>
          </a:prstGeom>
        </p:spPr>
      </p:pic>
      <p:pic>
        <p:nvPicPr>
          <p:cNvPr id="9" name="Afbeelding 8">
            <a:extLst>
              <a:ext uri="{FF2B5EF4-FFF2-40B4-BE49-F238E27FC236}">
                <a16:creationId xmlns:a16="http://schemas.microsoft.com/office/drawing/2014/main" id="{13E51665-7CA1-C495-5636-1F4919C2DD94}"/>
              </a:ext>
            </a:extLst>
          </p:cNvPr>
          <p:cNvPicPr>
            <a:picLocks noChangeAspect="1"/>
          </p:cNvPicPr>
          <p:nvPr/>
        </p:nvPicPr>
        <p:blipFill>
          <a:blip r:embed="rId4"/>
          <a:srcRect l="19987" r="22975"/>
          <a:stretch>
            <a:fillRect/>
          </a:stretch>
        </p:blipFill>
        <p:spPr>
          <a:xfrm>
            <a:off x="8353155" y="4062732"/>
            <a:ext cx="2336116" cy="2293619"/>
          </a:xfrm>
          <a:prstGeom prst="rect">
            <a:avLst/>
          </a:prstGeom>
        </p:spPr>
      </p:pic>
      <p:pic>
        <p:nvPicPr>
          <p:cNvPr id="11" name="Afbeelding 10">
            <a:extLst>
              <a:ext uri="{FF2B5EF4-FFF2-40B4-BE49-F238E27FC236}">
                <a16:creationId xmlns:a16="http://schemas.microsoft.com/office/drawing/2014/main" id="{377ECB81-6C4A-E02E-9508-12539B8E6CE0}"/>
              </a:ext>
            </a:extLst>
          </p:cNvPr>
          <p:cNvPicPr>
            <a:picLocks noChangeAspect="1"/>
          </p:cNvPicPr>
          <p:nvPr/>
        </p:nvPicPr>
        <p:blipFill>
          <a:blip r:embed="rId5"/>
          <a:stretch>
            <a:fillRect/>
          </a:stretch>
        </p:blipFill>
        <p:spPr>
          <a:xfrm>
            <a:off x="605246" y="4062731"/>
            <a:ext cx="4095750" cy="2293620"/>
          </a:xfrm>
          <a:prstGeom prst="rect">
            <a:avLst/>
          </a:prstGeom>
        </p:spPr>
      </p:pic>
      <p:pic>
        <p:nvPicPr>
          <p:cNvPr id="14" name="Afbeelding 13">
            <a:extLst>
              <a:ext uri="{FF2B5EF4-FFF2-40B4-BE49-F238E27FC236}">
                <a16:creationId xmlns:a16="http://schemas.microsoft.com/office/drawing/2014/main" id="{B794747E-CA7F-9A27-3201-663257442723}"/>
              </a:ext>
            </a:extLst>
          </p:cNvPr>
          <p:cNvPicPr>
            <a:picLocks noChangeAspect="1"/>
          </p:cNvPicPr>
          <p:nvPr/>
        </p:nvPicPr>
        <p:blipFill>
          <a:blip r:embed="rId6"/>
          <a:stretch>
            <a:fillRect/>
          </a:stretch>
        </p:blipFill>
        <p:spPr>
          <a:xfrm>
            <a:off x="4822492" y="4056335"/>
            <a:ext cx="3446697" cy="2293620"/>
          </a:xfrm>
          <a:prstGeom prst="rect">
            <a:avLst/>
          </a:prstGeom>
        </p:spPr>
      </p:pic>
      <p:sp>
        <p:nvSpPr>
          <p:cNvPr id="5" name="Titel 1">
            <a:extLst>
              <a:ext uri="{FF2B5EF4-FFF2-40B4-BE49-F238E27FC236}">
                <a16:creationId xmlns:a16="http://schemas.microsoft.com/office/drawing/2014/main" id="{4A63DC8E-48C8-BF3F-D2A4-7CE3967F0823}"/>
              </a:ext>
            </a:extLst>
          </p:cNvPr>
          <p:cNvSpPr txBox="1">
            <a:spLocks/>
          </p:cNvSpPr>
          <p:nvPr/>
        </p:nvSpPr>
        <p:spPr>
          <a:xfrm>
            <a:off x="605246" y="901544"/>
            <a:ext cx="10907485" cy="579447"/>
          </a:xfrm>
          <a:prstGeom prst="rect">
            <a:avLst/>
          </a:prstGeom>
        </p:spPr>
        <p:txBody>
          <a:bodyPr vert="horz" lIns="0" tIns="0" rIns="0" bIns="0" rtlCol="0" anchor="t" anchorCtr="0">
            <a:noAutofit/>
          </a:bodyPr>
          <a:lstStyle>
            <a:lvl1pPr algn="l" defTabSz="457200" rtl="0" eaLnBrk="1" latinLnBrk="0" hangingPunct="1">
              <a:spcBef>
                <a:spcPct val="0"/>
              </a:spcBef>
              <a:buNone/>
              <a:defRPr sz="3600" kern="1200" baseline="0">
                <a:solidFill>
                  <a:srgbClr val="61B020"/>
                </a:solidFill>
                <a:latin typeface="Arial"/>
                <a:ea typeface="+mj-ea"/>
                <a:cs typeface="+mj-cs"/>
              </a:defRPr>
            </a:lvl1pPr>
          </a:lstStyle>
          <a:p>
            <a:r>
              <a:rPr lang="nl-NL" sz="4300" b="1" dirty="0">
                <a:solidFill>
                  <a:schemeClr val="tx1"/>
                </a:solidFill>
                <a:latin typeface="+mj-lt"/>
              </a:rPr>
              <a:t>Tijdens recente crises stonden we er!</a:t>
            </a:r>
          </a:p>
        </p:txBody>
      </p:sp>
      <p:grpSp>
        <p:nvGrpSpPr>
          <p:cNvPr id="10" name="Groep 9">
            <a:extLst>
              <a:ext uri="{FF2B5EF4-FFF2-40B4-BE49-F238E27FC236}">
                <a16:creationId xmlns:a16="http://schemas.microsoft.com/office/drawing/2014/main" id="{39EA3A76-16FF-9BC0-D5CD-68F0CD3FD5A3}"/>
              </a:ext>
            </a:extLst>
          </p:cNvPr>
          <p:cNvGrpSpPr/>
          <p:nvPr/>
        </p:nvGrpSpPr>
        <p:grpSpPr>
          <a:xfrm>
            <a:off x="605246" y="669315"/>
            <a:ext cx="618371" cy="139068"/>
            <a:chOff x="-1" y="473978"/>
            <a:chExt cx="1975608" cy="150233"/>
          </a:xfrm>
        </p:grpSpPr>
        <p:sp>
          <p:nvSpPr>
            <p:cNvPr id="12" name="Rechthoek 11">
              <a:extLst>
                <a:ext uri="{FF2B5EF4-FFF2-40B4-BE49-F238E27FC236}">
                  <a16:creationId xmlns:a16="http://schemas.microsoft.com/office/drawing/2014/main" id="{073093E5-CED8-8446-E97B-A3F8EB067E52}"/>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3" name="Rechthoek 12">
              <a:extLst>
                <a:ext uri="{FF2B5EF4-FFF2-40B4-BE49-F238E27FC236}">
                  <a16:creationId xmlns:a16="http://schemas.microsoft.com/office/drawing/2014/main" id="{AB9FDD9C-8CB2-C667-1A14-19A96B8E0A55}"/>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3142330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E2F7FFD9-B705-AA9E-EBC2-6F9A05FBA4FC}"/>
              </a:ext>
            </a:extLst>
          </p:cNvPr>
          <p:cNvSpPr>
            <a:spLocks noGrp="1"/>
          </p:cNvSpPr>
          <p:nvPr>
            <p:ph type="sldNum" sz="quarter" idx="12"/>
          </p:nvPr>
        </p:nvSpPr>
        <p:spPr/>
        <p:txBody>
          <a:bodyPr/>
          <a:lstStyle/>
          <a:p>
            <a:fld id="{C67B33B6-CE6D-2541-9A4F-9A9053BF6864}" type="slidenum">
              <a:rPr lang="nl-NL" smtClean="0"/>
              <a:t>9</a:t>
            </a:fld>
            <a:endParaRPr lang="nl-NL"/>
          </a:p>
        </p:txBody>
      </p:sp>
      <p:pic>
        <p:nvPicPr>
          <p:cNvPr id="5" name="Afbeelding 4">
            <a:extLst>
              <a:ext uri="{FF2B5EF4-FFF2-40B4-BE49-F238E27FC236}">
                <a16:creationId xmlns:a16="http://schemas.microsoft.com/office/drawing/2014/main" id="{21898302-CDD1-F2CE-B907-6FE75414A3D4}"/>
              </a:ext>
            </a:extLst>
          </p:cNvPr>
          <p:cNvPicPr>
            <a:picLocks noChangeAspect="1"/>
          </p:cNvPicPr>
          <p:nvPr/>
        </p:nvPicPr>
        <p:blipFill>
          <a:blip r:embed="rId2"/>
          <a:stretch>
            <a:fillRect/>
          </a:stretch>
        </p:blipFill>
        <p:spPr>
          <a:xfrm>
            <a:off x="1165386" y="602233"/>
            <a:ext cx="9400743" cy="6255767"/>
          </a:xfrm>
          <a:prstGeom prst="rect">
            <a:avLst/>
          </a:prstGeom>
        </p:spPr>
      </p:pic>
      <p:pic>
        <p:nvPicPr>
          <p:cNvPr id="2" name="Afbeelding 1">
            <a:extLst>
              <a:ext uri="{FF2B5EF4-FFF2-40B4-BE49-F238E27FC236}">
                <a16:creationId xmlns:a16="http://schemas.microsoft.com/office/drawing/2014/main" id="{815BADD0-A4D0-1EEA-6339-CBF5EB231A28}"/>
              </a:ext>
            </a:extLst>
          </p:cNvPr>
          <p:cNvPicPr>
            <a:picLocks noChangeAspect="1"/>
          </p:cNvPicPr>
          <p:nvPr/>
        </p:nvPicPr>
        <p:blipFill>
          <a:blip r:embed="rId3">
            <a:alphaModFix amt="35000"/>
          </a:blip>
          <a:srcRect l="714" t="5677" r="76596" b="3265"/>
          <a:stretch>
            <a:fillRect/>
          </a:stretch>
        </p:blipFill>
        <p:spPr>
          <a:xfrm rot="5400000">
            <a:off x="10304352" y="32346"/>
            <a:ext cx="1305302" cy="1738396"/>
          </a:xfrm>
          <a:prstGeom prst="rect">
            <a:avLst/>
          </a:prstGeom>
        </p:spPr>
      </p:pic>
      <p:grpSp>
        <p:nvGrpSpPr>
          <p:cNvPr id="3" name="Groep 2">
            <a:extLst>
              <a:ext uri="{FF2B5EF4-FFF2-40B4-BE49-F238E27FC236}">
                <a16:creationId xmlns:a16="http://schemas.microsoft.com/office/drawing/2014/main" id="{E7EFE054-372B-E3F0-83A2-A6617049E9D8}"/>
              </a:ext>
            </a:extLst>
          </p:cNvPr>
          <p:cNvGrpSpPr/>
          <p:nvPr/>
        </p:nvGrpSpPr>
        <p:grpSpPr>
          <a:xfrm>
            <a:off x="605246" y="669315"/>
            <a:ext cx="618371" cy="139068"/>
            <a:chOff x="-1" y="473978"/>
            <a:chExt cx="1975608" cy="150233"/>
          </a:xfrm>
        </p:grpSpPr>
        <p:sp>
          <p:nvSpPr>
            <p:cNvPr id="6" name="Rechthoek 5">
              <a:extLst>
                <a:ext uri="{FF2B5EF4-FFF2-40B4-BE49-F238E27FC236}">
                  <a16:creationId xmlns:a16="http://schemas.microsoft.com/office/drawing/2014/main" id="{891A3E27-AD0A-C0E4-DA03-7D1D53095806}"/>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7" name="Rechthoek 6">
              <a:extLst>
                <a:ext uri="{FF2B5EF4-FFF2-40B4-BE49-F238E27FC236}">
                  <a16:creationId xmlns:a16="http://schemas.microsoft.com/office/drawing/2014/main" id="{6ED6482C-5BFF-A996-2839-3C58DDAE4B2E}"/>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2150290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A1BDFA86-ED4C-14B3-1C68-B872E4554A03}"/>
              </a:ext>
            </a:extLst>
          </p:cNvPr>
          <p:cNvSpPr>
            <a:spLocks noGrp="1"/>
          </p:cNvSpPr>
          <p:nvPr>
            <p:ph type="sldNum" sz="quarter" idx="12"/>
          </p:nvPr>
        </p:nvSpPr>
        <p:spPr/>
        <p:txBody>
          <a:bodyPr/>
          <a:lstStyle/>
          <a:p>
            <a:fld id="{C67B33B6-CE6D-2541-9A4F-9A9053BF6864}" type="slidenum">
              <a:rPr lang="nl-NL" smtClean="0"/>
              <a:t>10</a:t>
            </a:fld>
            <a:endParaRPr lang="nl-NL"/>
          </a:p>
        </p:txBody>
      </p:sp>
      <p:sp>
        <p:nvSpPr>
          <p:cNvPr id="5" name="Titel 1">
            <a:extLst>
              <a:ext uri="{FF2B5EF4-FFF2-40B4-BE49-F238E27FC236}">
                <a16:creationId xmlns:a16="http://schemas.microsoft.com/office/drawing/2014/main" id="{0DEDE8DF-25F4-3CEB-ECC6-A212AB2024BA}"/>
              </a:ext>
            </a:extLst>
          </p:cNvPr>
          <p:cNvSpPr txBox="1">
            <a:spLocks/>
          </p:cNvSpPr>
          <p:nvPr/>
        </p:nvSpPr>
        <p:spPr>
          <a:xfrm>
            <a:off x="605246" y="1060589"/>
            <a:ext cx="10430923" cy="579447"/>
          </a:xfrm>
          <a:prstGeom prst="rect">
            <a:avLst/>
          </a:prstGeom>
        </p:spPr>
        <p:txBody>
          <a:bodyPr vert="horz" lIns="0" tIns="0" rIns="0" bIns="0" rtlCol="0" anchor="t" anchorCtr="0">
            <a:noAutofit/>
          </a:bodyPr>
          <a:lstStyle>
            <a:lvl1pPr algn="l" defTabSz="457200" rtl="0" eaLnBrk="1" latinLnBrk="0" hangingPunct="1">
              <a:spcBef>
                <a:spcPct val="0"/>
              </a:spcBef>
              <a:buNone/>
              <a:defRPr sz="3600" kern="1200" baseline="0">
                <a:solidFill>
                  <a:srgbClr val="61B020"/>
                </a:solidFill>
                <a:latin typeface="Arial"/>
                <a:ea typeface="+mj-ea"/>
                <a:cs typeface="+mj-cs"/>
              </a:defRPr>
            </a:lvl1pPr>
          </a:lstStyle>
          <a:p>
            <a:r>
              <a:rPr lang="nl-NL" sz="4300" b="1" dirty="0">
                <a:solidFill>
                  <a:schemeClr val="tx1"/>
                </a:solidFill>
                <a:latin typeface="+mj-lt"/>
              </a:rPr>
              <a:t>Stappen in onze beweging</a:t>
            </a:r>
          </a:p>
        </p:txBody>
      </p:sp>
      <p:pic>
        <p:nvPicPr>
          <p:cNvPr id="6" name="Afbeelding 5">
            <a:extLst>
              <a:ext uri="{FF2B5EF4-FFF2-40B4-BE49-F238E27FC236}">
                <a16:creationId xmlns:a16="http://schemas.microsoft.com/office/drawing/2014/main" id="{7B749C91-5EF4-EB07-D93E-6766BB0DA746}"/>
              </a:ext>
            </a:extLst>
          </p:cNvPr>
          <p:cNvPicPr>
            <a:picLocks noChangeAspect="1"/>
          </p:cNvPicPr>
          <p:nvPr/>
        </p:nvPicPr>
        <p:blipFill>
          <a:blip r:embed="rId2">
            <a:alphaModFix amt="35000"/>
          </a:blip>
          <a:srcRect l="714" t="5677" r="76596" b="3265"/>
          <a:stretch>
            <a:fillRect/>
          </a:stretch>
        </p:blipFill>
        <p:spPr>
          <a:xfrm rot="5400000">
            <a:off x="10456752" y="184746"/>
            <a:ext cx="1305302" cy="1738396"/>
          </a:xfrm>
          <a:prstGeom prst="rect">
            <a:avLst/>
          </a:prstGeom>
        </p:spPr>
      </p:pic>
      <p:grpSp>
        <p:nvGrpSpPr>
          <p:cNvPr id="7" name="Groep 6">
            <a:extLst>
              <a:ext uri="{FF2B5EF4-FFF2-40B4-BE49-F238E27FC236}">
                <a16:creationId xmlns:a16="http://schemas.microsoft.com/office/drawing/2014/main" id="{18DEAC1D-2CC0-6DBC-495F-012A3D2EF6FE}"/>
              </a:ext>
            </a:extLst>
          </p:cNvPr>
          <p:cNvGrpSpPr/>
          <p:nvPr/>
        </p:nvGrpSpPr>
        <p:grpSpPr>
          <a:xfrm>
            <a:off x="605246" y="669315"/>
            <a:ext cx="618371" cy="139068"/>
            <a:chOff x="-1" y="473978"/>
            <a:chExt cx="1975608" cy="150233"/>
          </a:xfrm>
        </p:grpSpPr>
        <p:sp>
          <p:nvSpPr>
            <p:cNvPr id="8" name="Rechthoek 7">
              <a:extLst>
                <a:ext uri="{FF2B5EF4-FFF2-40B4-BE49-F238E27FC236}">
                  <a16:creationId xmlns:a16="http://schemas.microsoft.com/office/drawing/2014/main" id="{449C205A-DF9E-D935-A919-E5E93EB9A057}"/>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9" name="Rechthoek 8">
              <a:extLst>
                <a:ext uri="{FF2B5EF4-FFF2-40B4-BE49-F238E27FC236}">
                  <a16:creationId xmlns:a16="http://schemas.microsoft.com/office/drawing/2014/main" id="{B32EFD89-B13B-B4A2-8A07-0D2B849A518D}"/>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pic>
        <p:nvPicPr>
          <p:cNvPr id="10" name="Afbeelding 9">
            <a:extLst>
              <a:ext uri="{FF2B5EF4-FFF2-40B4-BE49-F238E27FC236}">
                <a16:creationId xmlns:a16="http://schemas.microsoft.com/office/drawing/2014/main" id="{46C7BA2F-3410-0E1C-3E49-70E2BEB67625}"/>
              </a:ext>
            </a:extLst>
          </p:cNvPr>
          <p:cNvPicPr>
            <a:picLocks noChangeAspect="1"/>
          </p:cNvPicPr>
          <p:nvPr/>
        </p:nvPicPr>
        <p:blipFill>
          <a:blip r:embed="rId2">
            <a:alphaModFix amt="35000"/>
          </a:blip>
          <a:srcRect l="714" t="5677" r="76596" b="3265"/>
          <a:stretch>
            <a:fillRect/>
          </a:stretch>
        </p:blipFill>
        <p:spPr>
          <a:xfrm rot="5400000">
            <a:off x="7571722" y="2273560"/>
            <a:ext cx="3967206" cy="5283510"/>
          </a:xfrm>
          <a:prstGeom prst="rect">
            <a:avLst/>
          </a:prstGeom>
        </p:spPr>
      </p:pic>
      <p:pic>
        <p:nvPicPr>
          <p:cNvPr id="14" name="Afbeelding 13" descr="Afbeelding met hemel, persoon, kleding, buitenshuis&#10;&#10;Door AI gegenereerde inhoud is mogelijk onjuist.">
            <a:extLst>
              <a:ext uri="{FF2B5EF4-FFF2-40B4-BE49-F238E27FC236}">
                <a16:creationId xmlns:a16="http://schemas.microsoft.com/office/drawing/2014/main" id="{E55CE38D-3AEC-FD0D-B823-96FC46888F89}"/>
              </a:ext>
            </a:extLst>
          </p:cNvPr>
          <p:cNvPicPr>
            <a:picLocks noChangeAspect="1"/>
          </p:cNvPicPr>
          <p:nvPr/>
        </p:nvPicPr>
        <p:blipFill>
          <a:blip r:embed="rId3"/>
          <a:stretch>
            <a:fillRect/>
          </a:stretch>
        </p:blipFill>
        <p:spPr>
          <a:xfrm>
            <a:off x="6312499" y="1892242"/>
            <a:ext cx="2493882" cy="1658930"/>
          </a:xfrm>
          <a:prstGeom prst="rect">
            <a:avLst/>
          </a:prstGeom>
          <a:ln>
            <a:solidFill>
              <a:srgbClr val="61B020"/>
            </a:solidFill>
          </a:ln>
          <a:effectLst>
            <a:outerShdw blurRad="50800" dist="38100" dir="2700000" algn="tl" rotWithShape="0">
              <a:prstClr val="black">
                <a:alpha val="40000"/>
              </a:prstClr>
            </a:outerShdw>
          </a:effectLst>
        </p:spPr>
      </p:pic>
      <p:pic>
        <p:nvPicPr>
          <p:cNvPr id="24" name="Afbeelding 23" descr="Afbeelding met tekst, handschrift, whiteboard, persoon&#10;&#10;Door AI gegenereerde inhoud is mogelijk onjuist.">
            <a:extLst>
              <a:ext uri="{FF2B5EF4-FFF2-40B4-BE49-F238E27FC236}">
                <a16:creationId xmlns:a16="http://schemas.microsoft.com/office/drawing/2014/main" id="{4E112A91-DBCB-442B-1636-8574D19B7688}"/>
              </a:ext>
            </a:extLst>
          </p:cNvPr>
          <p:cNvPicPr>
            <a:picLocks noChangeAspect="1"/>
          </p:cNvPicPr>
          <p:nvPr/>
        </p:nvPicPr>
        <p:blipFill>
          <a:blip r:embed="rId4"/>
          <a:stretch>
            <a:fillRect/>
          </a:stretch>
        </p:blipFill>
        <p:spPr>
          <a:xfrm>
            <a:off x="2563750" y="4623042"/>
            <a:ext cx="2295252" cy="1721439"/>
          </a:xfrm>
          <a:prstGeom prst="rect">
            <a:avLst/>
          </a:prstGeom>
          <a:ln>
            <a:solidFill>
              <a:srgbClr val="61B020"/>
            </a:solidFill>
          </a:ln>
          <a:effectLst>
            <a:outerShdw blurRad="50800" dist="38100" dir="2700000" algn="tl" rotWithShape="0">
              <a:prstClr val="black">
                <a:alpha val="40000"/>
              </a:prstClr>
            </a:outerShdw>
          </a:effectLst>
        </p:spPr>
      </p:pic>
      <p:pic>
        <p:nvPicPr>
          <p:cNvPr id="26" name="Afbeelding 25" descr="Afbeelding met tekst, handschrift, kleding, whiteboard&#10;&#10;Door AI gegenereerde inhoud is mogelijk onjuist.">
            <a:extLst>
              <a:ext uri="{FF2B5EF4-FFF2-40B4-BE49-F238E27FC236}">
                <a16:creationId xmlns:a16="http://schemas.microsoft.com/office/drawing/2014/main" id="{A07E4C41-EFFF-AE28-8633-48910F0B03E3}"/>
              </a:ext>
            </a:extLst>
          </p:cNvPr>
          <p:cNvPicPr>
            <a:picLocks noChangeAspect="1"/>
          </p:cNvPicPr>
          <p:nvPr/>
        </p:nvPicPr>
        <p:blipFill>
          <a:blip r:embed="rId5"/>
          <a:stretch>
            <a:fillRect/>
          </a:stretch>
        </p:blipFill>
        <p:spPr>
          <a:xfrm>
            <a:off x="3558747" y="2285804"/>
            <a:ext cx="2967937" cy="2225953"/>
          </a:xfrm>
          <a:prstGeom prst="rect">
            <a:avLst/>
          </a:prstGeom>
          <a:ln>
            <a:solidFill>
              <a:srgbClr val="61B020"/>
            </a:solidFill>
          </a:ln>
          <a:effectLst>
            <a:outerShdw blurRad="50800" dist="38100" dir="2700000" algn="tl" rotWithShape="0">
              <a:prstClr val="black">
                <a:alpha val="40000"/>
              </a:prstClr>
            </a:outerShdw>
          </a:effectLst>
        </p:spPr>
      </p:pic>
      <p:pic>
        <p:nvPicPr>
          <p:cNvPr id="28" name="Afbeelding 27" descr="Afbeelding met overdekt, kleding, Conventie, Congreszaal&#10;&#10;Door AI gegenereerde inhoud is mogelijk onjuist.">
            <a:extLst>
              <a:ext uri="{FF2B5EF4-FFF2-40B4-BE49-F238E27FC236}">
                <a16:creationId xmlns:a16="http://schemas.microsoft.com/office/drawing/2014/main" id="{4712D87E-3C7E-4757-3AC8-B3AC7C1B5068}"/>
              </a:ext>
            </a:extLst>
          </p:cNvPr>
          <p:cNvPicPr>
            <a:picLocks noChangeAspect="1"/>
          </p:cNvPicPr>
          <p:nvPr/>
        </p:nvPicPr>
        <p:blipFill>
          <a:blip r:embed="rId6"/>
          <a:stretch>
            <a:fillRect/>
          </a:stretch>
        </p:blipFill>
        <p:spPr>
          <a:xfrm>
            <a:off x="285364" y="2641107"/>
            <a:ext cx="2518719" cy="1889040"/>
          </a:xfrm>
          <a:prstGeom prst="rect">
            <a:avLst/>
          </a:prstGeom>
          <a:ln>
            <a:solidFill>
              <a:srgbClr val="61B020"/>
            </a:solidFill>
          </a:ln>
          <a:effectLst>
            <a:outerShdw blurRad="50800" dist="38100" dir="2700000" algn="tl" rotWithShape="0">
              <a:prstClr val="black">
                <a:alpha val="40000"/>
              </a:prstClr>
            </a:outerShdw>
          </a:effectLst>
        </p:spPr>
      </p:pic>
      <p:pic>
        <p:nvPicPr>
          <p:cNvPr id="20" name="Afbeelding 19" descr="Afbeelding met kleding, schoeisel, persoon, person&#10;&#10;Door AI gegenereerde inhoud is mogelijk onjuist.">
            <a:extLst>
              <a:ext uri="{FF2B5EF4-FFF2-40B4-BE49-F238E27FC236}">
                <a16:creationId xmlns:a16="http://schemas.microsoft.com/office/drawing/2014/main" id="{FA9AA9A8-340F-0387-DA3E-BE292552F31B}"/>
              </a:ext>
            </a:extLst>
          </p:cNvPr>
          <p:cNvPicPr>
            <a:picLocks noChangeAspect="1"/>
          </p:cNvPicPr>
          <p:nvPr/>
        </p:nvPicPr>
        <p:blipFill>
          <a:blip r:embed="rId7"/>
          <a:stretch>
            <a:fillRect/>
          </a:stretch>
        </p:blipFill>
        <p:spPr>
          <a:xfrm>
            <a:off x="605246" y="4915315"/>
            <a:ext cx="2198837" cy="1649128"/>
          </a:xfrm>
          <a:prstGeom prst="rect">
            <a:avLst/>
          </a:prstGeom>
          <a:ln>
            <a:solidFill>
              <a:srgbClr val="61B020"/>
            </a:solidFill>
          </a:ln>
          <a:effectLst>
            <a:outerShdw blurRad="50800" dist="38100" dir="2700000" algn="tl" rotWithShape="0">
              <a:prstClr val="black">
                <a:alpha val="40000"/>
              </a:prstClr>
            </a:outerShdw>
          </a:effectLst>
        </p:spPr>
      </p:pic>
      <p:pic>
        <p:nvPicPr>
          <p:cNvPr id="16" name="Afbeelding 15" descr="Afbeelding met harp, overdekt, licht, kunst&#10;&#10;Door AI gegenereerde inhoud is mogelijk onjuist.">
            <a:extLst>
              <a:ext uri="{FF2B5EF4-FFF2-40B4-BE49-F238E27FC236}">
                <a16:creationId xmlns:a16="http://schemas.microsoft.com/office/drawing/2014/main" id="{E7DCE5A7-C42C-39C0-8A78-FF4DB816B6EB}"/>
              </a:ext>
            </a:extLst>
          </p:cNvPr>
          <p:cNvPicPr>
            <a:picLocks noChangeAspect="1"/>
          </p:cNvPicPr>
          <p:nvPr/>
        </p:nvPicPr>
        <p:blipFill>
          <a:blip r:embed="rId8"/>
          <a:stretch>
            <a:fillRect/>
          </a:stretch>
        </p:blipFill>
        <p:spPr>
          <a:xfrm>
            <a:off x="4328003" y="5053646"/>
            <a:ext cx="2337566" cy="1554949"/>
          </a:xfrm>
          <a:prstGeom prst="rect">
            <a:avLst/>
          </a:prstGeom>
          <a:ln>
            <a:solidFill>
              <a:srgbClr val="61B020"/>
            </a:solidFill>
          </a:ln>
          <a:effectLst>
            <a:outerShdw blurRad="50800" dist="38100" dir="2700000" algn="tl" rotWithShape="0">
              <a:prstClr val="black">
                <a:alpha val="40000"/>
              </a:prstClr>
            </a:outerShdw>
          </a:effectLst>
        </p:spPr>
      </p:pic>
      <p:pic>
        <p:nvPicPr>
          <p:cNvPr id="30" name="Afbeelding 29" descr="Afbeelding met kleding, Menselijk gezicht, persoon, handschrift&#10;&#10;Door AI gegenereerde inhoud is mogelijk onjuist.">
            <a:extLst>
              <a:ext uri="{FF2B5EF4-FFF2-40B4-BE49-F238E27FC236}">
                <a16:creationId xmlns:a16="http://schemas.microsoft.com/office/drawing/2014/main" id="{49DCEA51-1828-95DC-E543-ACA6FDDBB79A}"/>
              </a:ext>
            </a:extLst>
          </p:cNvPr>
          <p:cNvPicPr>
            <a:picLocks noChangeAspect="1"/>
          </p:cNvPicPr>
          <p:nvPr/>
        </p:nvPicPr>
        <p:blipFill>
          <a:blip r:embed="rId9"/>
          <a:stretch>
            <a:fillRect/>
          </a:stretch>
        </p:blipFill>
        <p:spPr>
          <a:xfrm>
            <a:off x="8238902" y="844323"/>
            <a:ext cx="2617187" cy="1740953"/>
          </a:xfrm>
          <a:prstGeom prst="rect">
            <a:avLst/>
          </a:prstGeom>
          <a:ln>
            <a:solidFill>
              <a:srgbClr val="61B020"/>
            </a:solidFill>
          </a:ln>
          <a:effectLst>
            <a:outerShdw blurRad="50800" dist="38100" dir="2700000" algn="tl" rotWithShape="0">
              <a:prstClr val="black">
                <a:alpha val="40000"/>
              </a:prstClr>
            </a:outerShdw>
          </a:effectLst>
        </p:spPr>
      </p:pic>
      <p:pic>
        <p:nvPicPr>
          <p:cNvPr id="32" name="Afbeelding 31" descr="Afbeelding met kleding, persoon, Menselijk gezicht, vrouw&#10;&#10;Door AI gegenereerde inhoud is mogelijk onjuist.">
            <a:extLst>
              <a:ext uri="{FF2B5EF4-FFF2-40B4-BE49-F238E27FC236}">
                <a16:creationId xmlns:a16="http://schemas.microsoft.com/office/drawing/2014/main" id="{B4CAAA5B-36CE-0BCB-B911-6E3FC836CE68}"/>
              </a:ext>
            </a:extLst>
          </p:cNvPr>
          <p:cNvPicPr>
            <a:picLocks noChangeAspect="1"/>
          </p:cNvPicPr>
          <p:nvPr/>
        </p:nvPicPr>
        <p:blipFill>
          <a:blip r:embed="rId10"/>
          <a:stretch>
            <a:fillRect/>
          </a:stretch>
        </p:blipFill>
        <p:spPr>
          <a:xfrm>
            <a:off x="5464510" y="3627155"/>
            <a:ext cx="2402118" cy="1597889"/>
          </a:xfrm>
          <a:prstGeom prst="rect">
            <a:avLst/>
          </a:prstGeom>
          <a:ln>
            <a:solidFill>
              <a:srgbClr val="61B020"/>
            </a:solidFill>
          </a:ln>
          <a:effectLst>
            <a:outerShdw blurRad="50800" dist="38100" dir="2700000" algn="tl" rotWithShape="0">
              <a:prstClr val="black">
                <a:alpha val="40000"/>
              </a:prstClr>
            </a:outerShdw>
          </a:effectLst>
        </p:spPr>
      </p:pic>
      <p:pic>
        <p:nvPicPr>
          <p:cNvPr id="34" name="Afbeelding 33" descr="Afbeelding met kleding, person, persoon, Menselijk gezicht&#10;&#10;Door AI gegenereerde inhoud is mogelijk onjuist.">
            <a:extLst>
              <a:ext uri="{FF2B5EF4-FFF2-40B4-BE49-F238E27FC236}">
                <a16:creationId xmlns:a16="http://schemas.microsoft.com/office/drawing/2014/main" id="{710F41F1-DF84-36B8-4CCF-2BD087557A1B}"/>
              </a:ext>
            </a:extLst>
          </p:cNvPr>
          <p:cNvPicPr>
            <a:picLocks noChangeAspect="1"/>
          </p:cNvPicPr>
          <p:nvPr/>
        </p:nvPicPr>
        <p:blipFill>
          <a:blip r:embed="rId11"/>
          <a:stretch>
            <a:fillRect/>
          </a:stretch>
        </p:blipFill>
        <p:spPr>
          <a:xfrm>
            <a:off x="1941278" y="1892242"/>
            <a:ext cx="2165659" cy="1440596"/>
          </a:xfrm>
          <a:prstGeom prst="rect">
            <a:avLst/>
          </a:prstGeom>
          <a:ln>
            <a:solidFill>
              <a:srgbClr val="61B020"/>
            </a:solidFill>
          </a:ln>
          <a:effectLst>
            <a:outerShdw blurRad="50800" dist="38100" dir="2700000" algn="tl" rotWithShape="0">
              <a:prstClr val="black">
                <a:alpha val="40000"/>
              </a:prstClr>
            </a:outerShdw>
          </a:effectLst>
        </p:spPr>
      </p:pic>
      <p:pic>
        <p:nvPicPr>
          <p:cNvPr id="38" name="Afbeelding 37" descr="Afbeelding met kleding, person, persoon, vrouw&#10;&#10;Door AI gegenereerde inhoud is mogelijk onjuist.">
            <a:extLst>
              <a:ext uri="{FF2B5EF4-FFF2-40B4-BE49-F238E27FC236}">
                <a16:creationId xmlns:a16="http://schemas.microsoft.com/office/drawing/2014/main" id="{C69179DE-CA0A-C4F6-5748-DF7378FE23C8}"/>
              </a:ext>
            </a:extLst>
          </p:cNvPr>
          <p:cNvPicPr>
            <a:picLocks noChangeAspect="1"/>
          </p:cNvPicPr>
          <p:nvPr/>
        </p:nvPicPr>
        <p:blipFill>
          <a:blip r:embed="rId12"/>
          <a:stretch>
            <a:fillRect/>
          </a:stretch>
        </p:blipFill>
        <p:spPr>
          <a:xfrm>
            <a:off x="8016197" y="2737710"/>
            <a:ext cx="2712518" cy="1804367"/>
          </a:xfrm>
          <a:prstGeom prst="rect">
            <a:avLst/>
          </a:prstGeom>
          <a:ln>
            <a:solidFill>
              <a:srgbClr val="61B020"/>
            </a:solidFill>
          </a:ln>
          <a:effectLst>
            <a:outerShdw blurRad="50800" dist="38100" dir="2700000" algn="tl" rotWithShape="0">
              <a:prstClr val="black">
                <a:alpha val="40000"/>
              </a:prstClr>
            </a:outerShdw>
          </a:effectLst>
        </p:spPr>
      </p:pic>
      <p:pic>
        <p:nvPicPr>
          <p:cNvPr id="40" name="Afbeelding 39" descr="Afbeelding met kleding, persoon, pak, person&#10;&#10;Door AI gegenereerde inhoud is mogelijk onjuist.">
            <a:extLst>
              <a:ext uri="{FF2B5EF4-FFF2-40B4-BE49-F238E27FC236}">
                <a16:creationId xmlns:a16="http://schemas.microsoft.com/office/drawing/2014/main" id="{B3FC7CE5-EB51-5174-D2FF-0AEB0D3D0A7B}"/>
              </a:ext>
            </a:extLst>
          </p:cNvPr>
          <p:cNvPicPr>
            <a:picLocks noChangeAspect="1"/>
          </p:cNvPicPr>
          <p:nvPr/>
        </p:nvPicPr>
        <p:blipFill>
          <a:blip r:embed="rId13"/>
          <a:stretch>
            <a:fillRect/>
          </a:stretch>
        </p:blipFill>
        <p:spPr>
          <a:xfrm>
            <a:off x="2089732" y="3596300"/>
            <a:ext cx="1815589" cy="1207730"/>
          </a:xfrm>
          <a:prstGeom prst="rect">
            <a:avLst/>
          </a:prstGeom>
          <a:ln>
            <a:solidFill>
              <a:srgbClr val="61B020"/>
            </a:solidFill>
          </a:ln>
          <a:effectLst>
            <a:outerShdw blurRad="50800" dist="38100" dir="2700000" algn="tl" rotWithShape="0">
              <a:prstClr val="black">
                <a:alpha val="40000"/>
              </a:prstClr>
            </a:outerShdw>
          </a:effectLst>
        </p:spPr>
      </p:pic>
      <p:pic>
        <p:nvPicPr>
          <p:cNvPr id="42" name="Afbeelding 41" descr="Afbeelding met tekst, handschrift&#10;&#10;Door AI gegenereerde inhoud is mogelijk onjuist.">
            <a:extLst>
              <a:ext uri="{FF2B5EF4-FFF2-40B4-BE49-F238E27FC236}">
                <a16:creationId xmlns:a16="http://schemas.microsoft.com/office/drawing/2014/main" id="{E09F9B19-8578-ABC5-80B6-45968EBB34EE}"/>
              </a:ext>
            </a:extLst>
          </p:cNvPr>
          <p:cNvPicPr>
            <a:picLocks noChangeAspect="1"/>
          </p:cNvPicPr>
          <p:nvPr/>
        </p:nvPicPr>
        <p:blipFill>
          <a:blip r:embed="rId14"/>
          <a:stretch>
            <a:fillRect/>
          </a:stretch>
        </p:blipFill>
        <p:spPr>
          <a:xfrm>
            <a:off x="7448959" y="4266297"/>
            <a:ext cx="3660444" cy="2434927"/>
          </a:xfrm>
          <a:prstGeom prst="rect">
            <a:avLst/>
          </a:prstGeom>
          <a:ln w="57150">
            <a:solidFill>
              <a:schemeClr val="accent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299775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70B52298-7752-9F4B-85E1-2BCE3377FF3C}"/>
              </a:ext>
            </a:extLst>
          </p:cNvPr>
          <p:cNvSpPr>
            <a:spLocks noGrp="1"/>
          </p:cNvSpPr>
          <p:nvPr>
            <p:ph idx="1"/>
          </p:nvPr>
        </p:nvSpPr>
        <p:spPr/>
        <p:txBody>
          <a:bodyPr/>
          <a:lstStyle/>
          <a:p>
            <a:pPr marL="0" indent="0">
              <a:buNone/>
            </a:pPr>
            <a:endParaRPr lang="nl-NL" dirty="0"/>
          </a:p>
          <a:p>
            <a:pPr marR="0" lvl="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r>
              <a:rPr kumimoji="0" lang="nl-NL" sz="2400" b="0" i="0" u="none" strike="noStrike" kern="1200" cap="none" spc="0" normalizeH="0" baseline="0" noProof="0" dirty="0">
                <a:ln>
                  <a:noFill/>
                </a:ln>
                <a:solidFill>
                  <a:srgbClr val="000000"/>
                </a:solidFill>
                <a:effectLst/>
                <a:uLnTx/>
                <a:uFillTx/>
                <a:latin typeface="Arial"/>
                <a:ea typeface="+mn-ea"/>
                <a:cs typeface="+mn-cs"/>
              </a:rPr>
              <a:t>Vaststelling uitwerking “pact van Noordwijk” in RCDV</a:t>
            </a:r>
          </a:p>
          <a:p>
            <a:pPr marR="0" lvl="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endParaRPr kumimoji="0" lang="nl-NL" sz="2400" b="0" i="0" u="none" strike="noStrike" kern="1200" cap="none" spc="0" normalizeH="0" baseline="0" noProof="0" dirty="0">
              <a:ln>
                <a:noFill/>
              </a:ln>
              <a:solidFill>
                <a:srgbClr val="000000"/>
              </a:solidFill>
              <a:effectLst/>
              <a:uLnTx/>
              <a:uFillTx/>
              <a:latin typeface="Arial"/>
              <a:ea typeface="+mn-ea"/>
              <a:cs typeface="+mn-cs"/>
            </a:endParaRPr>
          </a:p>
          <a:p>
            <a:pPr marR="0" lvl="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r>
              <a:rPr kumimoji="0" lang="nl-NL" sz="2400" b="0" i="0" u="none" strike="noStrike" kern="1200" cap="none" spc="0" normalizeH="0" baseline="0" noProof="0" dirty="0">
                <a:ln>
                  <a:noFill/>
                </a:ln>
                <a:solidFill>
                  <a:srgbClr val="000000"/>
                </a:solidFill>
                <a:effectLst/>
                <a:uLnTx/>
                <a:uFillTx/>
                <a:latin typeface="Arial"/>
                <a:ea typeface="+mn-ea"/>
                <a:cs typeface="+mn-cs"/>
              </a:rPr>
              <a:t>Amerongen juli 2025; inspiratie en verbinding</a:t>
            </a:r>
          </a:p>
          <a:p>
            <a:pPr marR="0" lvl="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endParaRPr kumimoji="0" lang="nl-NL" sz="2400" b="0" i="0" u="none" strike="noStrike" kern="1200" cap="none" spc="0" normalizeH="0" baseline="0" noProof="0" dirty="0">
              <a:ln>
                <a:noFill/>
              </a:ln>
              <a:solidFill>
                <a:srgbClr val="000000"/>
              </a:solidFill>
              <a:effectLst/>
              <a:uLnTx/>
              <a:uFillTx/>
              <a:latin typeface="Arial"/>
              <a:ea typeface="+mn-ea"/>
              <a:cs typeface="+mn-cs"/>
            </a:endParaRPr>
          </a:p>
          <a:p>
            <a:pPr marR="0" lvl="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r>
              <a:rPr kumimoji="0" lang="nl-NL" sz="2400" b="0" i="0" u="none" strike="noStrike" kern="1200" cap="none" spc="0" normalizeH="0" baseline="0" noProof="0" dirty="0">
                <a:ln>
                  <a:noFill/>
                </a:ln>
                <a:solidFill>
                  <a:srgbClr val="000000"/>
                </a:solidFill>
                <a:effectLst/>
                <a:uLnTx/>
                <a:uFillTx/>
                <a:latin typeface="Arial"/>
                <a:ea typeface="+mn-ea"/>
                <a:cs typeface="+mn-cs"/>
              </a:rPr>
              <a:t>Zeist november 2025; inspiratie en ongemak</a:t>
            </a:r>
          </a:p>
          <a:p>
            <a:pPr marL="0" indent="0">
              <a:buNone/>
            </a:pPr>
            <a:endParaRPr lang="nl-NL" dirty="0"/>
          </a:p>
        </p:txBody>
      </p:sp>
      <p:sp>
        <p:nvSpPr>
          <p:cNvPr id="4" name="Tijdelijke aanduiding voor dianummer 3">
            <a:extLst>
              <a:ext uri="{FF2B5EF4-FFF2-40B4-BE49-F238E27FC236}">
                <a16:creationId xmlns:a16="http://schemas.microsoft.com/office/drawing/2014/main" id="{7BA93088-CC89-4CCF-F826-607B61198EB9}"/>
              </a:ext>
            </a:extLst>
          </p:cNvPr>
          <p:cNvSpPr>
            <a:spLocks noGrp="1"/>
          </p:cNvSpPr>
          <p:nvPr>
            <p:ph type="sldNum" sz="quarter" idx="12"/>
          </p:nvPr>
        </p:nvSpPr>
        <p:spPr/>
        <p:txBody>
          <a:bodyPr/>
          <a:lstStyle/>
          <a:p>
            <a:fld id="{C67B33B6-CE6D-2541-9A4F-9A9053BF6864}" type="slidenum">
              <a:rPr lang="nl-NL" smtClean="0"/>
              <a:t>11</a:t>
            </a:fld>
            <a:endParaRPr lang="nl-NL"/>
          </a:p>
        </p:txBody>
      </p:sp>
      <p:sp>
        <p:nvSpPr>
          <p:cNvPr id="5" name="Titel 1">
            <a:extLst>
              <a:ext uri="{FF2B5EF4-FFF2-40B4-BE49-F238E27FC236}">
                <a16:creationId xmlns:a16="http://schemas.microsoft.com/office/drawing/2014/main" id="{2E0971A7-1795-505D-5D07-CC7D6CE78740}"/>
              </a:ext>
            </a:extLst>
          </p:cNvPr>
          <p:cNvSpPr txBox="1">
            <a:spLocks/>
          </p:cNvSpPr>
          <p:nvPr/>
        </p:nvSpPr>
        <p:spPr>
          <a:xfrm>
            <a:off x="605246" y="1060589"/>
            <a:ext cx="10430923" cy="579447"/>
          </a:xfrm>
          <a:prstGeom prst="rect">
            <a:avLst/>
          </a:prstGeom>
        </p:spPr>
        <p:txBody>
          <a:bodyPr vert="horz" lIns="0" tIns="0" rIns="0" bIns="0" rtlCol="0" anchor="t" anchorCtr="0">
            <a:noAutofit/>
          </a:bodyPr>
          <a:lstStyle>
            <a:lvl1pPr algn="l" defTabSz="457200" rtl="0" eaLnBrk="1" latinLnBrk="0" hangingPunct="1">
              <a:spcBef>
                <a:spcPct val="0"/>
              </a:spcBef>
              <a:buNone/>
              <a:defRPr sz="3600" kern="1200" baseline="0">
                <a:solidFill>
                  <a:srgbClr val="61B020"/>
                </a:solidFill>
                <a:latin typeface="Arial"/>
                <a:ea typeface="+mj-ea"/>
                <a:cs typeface="+mj-cs"/>
              </a:defRPr>
            </a:lvl1pPr>
          </a:lstStyle>
          <a:p>
            <a:r>
              <a:rPr lang="nl-NL" sz="4300" b="1" dirty="0">
                <a:solidFill>
                  <a:schemeClr val="tx1"/>
                </a:solidFill>
                <a:latin typeface="+mj-lt"/>
              </a:rPr>
              <a:t>Stappen na Noordwijk ‘25</a:t>
            </a:r>
          </a:p>
        </p:txBody>
      </p:sp>
      <p:pic>
        <p:nvPicPr>
          <p:cNvPr id="6" name="Afbeelding 5">
            <a:extLst>
              <a:ext uri="{FF2B5EF4-FFF2-40B4-BE49-F238E27FC236}">
                <a16:creationId xmlns:a16="http://schemas.microsoft.com/office/drawing/2014/main" id="{60A3C707-1251-31DE-BAC8-F4E536C1B267}"/>
              </a:ext>
            </a:extLst>
          </p:cNvPr>
          <p:cNvPicPr>
            <a:picLocks noChangeAspect="1"/>
          </p:cNvPicPr>
          <p:nvPr/>
        </p:nvPicPr>
        <p:blipFill>
          <a:blip r:embed="rId2">
            <a:alphaModFix amt="35000"/>
          </a:blip>
          <a:srcRect l="714" t="5677" r="76596" b="3265"/>
          <a:stretch>
            <a:fillRect/>
          </a:stretch>
        </p:blipFill>
        <p:spPr>
          <a:xfrm rot="5400000">
            <a:off x="10456752" y="184746"/>
            <a:ext cx="1305302" cy="1738396"/>
          </a:xfrm>
          <a:prstGeom prst="rect">
            <a:avLst/>
          </a:prstGeom>
        </p:spPr>
      </p:pic>
      <p:grpSp>
        <p:nvGrpSpPr>
          <p:cNvPr id="7" name="Groep 6">
            <a:extLst>
              <a:ext uri="{FF2B5EF4-FFF2-40B4-BE49-F238E27FC236}">
                <a16:creationId xmlns:a16="http://schemas.microsoft.com/office/drawing/2014/main" id="{8ED751D0-8E97-E9E8-9498-D09CB1543FC8}"/>
              </a:ext>
            </a:extLst>
          </p:cNvPr>
          <p:cNvGrpSpPr/>
          <p:nvPr/>
        </p:nvGrpSpPr>
        <p:grpSpPr>
          <a:xfrm>
            <a:off x="605246" y="669315"/>
            <a:ext cx="618371" cy="139068"/>
            <a:chOff x="-1" y="473978"/>
            <a:chExt cx="1975608" cy="150233"/>
          </a:xfrm>
        </p:grpSpPr>
        <p:sp>
          <p:nvSpPr>
            <p:cNvPr id="8" name="Rechthoek 7">
              <a:extLst>
                <a:ext uri="{FF2B5EF4-FFF2-40B4-BE49-F238E27FC236}">
                  <a16:creationId xmlns:a16="http://schemas.microsoft.com/office/drawing/2014/main" id="{ED1A6590-288A-C0C5-5764-EA16910A0900}"/>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9" name="Rechthoek 8">
              <a:extLst>
                <a:ext uri="{FF2B5EF4-FFF2-40B4-BE49-F238E27FC236}">
                  <a16:creationId xmlns:a16="http://schemas.microsoft.com/office/drawing/2014/main" id="{B96E2D34-CAEE-2A39-9D4D-B68927FFACCD}"/>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1606228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DD1711FB-2A9A-72DA-5AA6-C63964A81DDE}"/>
              </a:ext>
            </a:extLst>
          </p:cNvPr>
          <p:cNvSpPr>
            <a:spLocks noGrp="1"/>
          </p:cNvSpPr>
          <p:nvPr>
            <p:ph type="sldNum" sz="quarter" idx="12"/>
          </p:nvPr>
        </p:nvSpPr>
        <p:spPr/>
        <p:txBody>
          <a:bodyPr/>
          <a:lstStyle/>
          <a:p>
            <a:fld id="{C67B33B6-CE6D-2541-9A4F-9A9053BF6864}" type="slidenum">
              <a:rPr lang="nl-NL" smtClean="0"/>
              <a:t>12</a:t>
            </a:fld>
            <a:endParaRPr lang="nl-NL"/>
          </a:p>
        </p:txBody>
      </p:sp>
      <p:sp>
        <p:nvSpPr>
          <p:cNvPr id="5" name="Titel 1">
            <a:extLst>
              <a:ext uri="{FF2B5EF4-FFF2-40B4-BE49-F238E27FC236}">
                <a16:creationId xmlns:a16="http://schemas.microsoft.com/office/drawing/2014/main" id="{AB052A25-A6C1-E043-7FCF-AE00E9C5DDFE}"/>
              </a:ext>
            </a:extLst>
          </p:cNvPr>
          <p:cNvSpPr txBox="1">
            <a:spLocks/>
          </p:cNvSpPr>
          <p:nvPr/>
        </p:nvSpPr>
        <p:spPr>
          <a:xfrm>
            <a:off x="605246" y="1060589"/>
            <a:ext cx="10430923" cy="579447"/>
          </a:xfrm>
          <a:prstGeom prst="rect">
            <a:avLst/>
          </a:prstGeom>
        </p:spPr>
        <p:txBody>
          <a:bodyPr vert="horz" lIns="0" tIns="0" rIns="0" bIns="0" rtlCol="0" anchor="t" anchorCtr="0">
            <a:noAutofit/>
          </a:bodyPr>
          <a:lstStyle>
            <a:lvl1pPr algn="l" defTabSz="457200" rtl="0" eaLnBrk="1" latinLnBrk="0" hangingPunct="1">
              <a:spcBef>
                <a:spcPct val="0"/>
              </a:spcBef>
              <a:buNone/>
              <a:defRPr sz="3600" kern="1200" baseline="0">
                <a:solidFill>
                  <a:srgbClr val="61B020"/>
                </a:solidFill>
                <a:latin typeface="Arial"/>
                <a:ea typeface="+mj-ea"/>
                <a:cs typeface="+mj-cs"/>
              </a:defRPr>
            </a:lvl1pPr>
          </a:lstStyle>
          <a:p>
            <a:r>
              <a:rPr lang="nl-NL" sz="4300" b="1" dirty="0">
                <a:solidFill>
                  <a:schemeClr val="tx1"/>
                </a:solidFill>
                <a:latin typeface="+mj-lt"/>
              </a:rPr>
              <a:t>Aantal zaken samen opgepakt</a:t>
            </a:r>
          </a:p>
        </p:txBody>
      </p:sp>
      <p:pic>
        <p:nvPicPr>
          <p:cNvPr id="6" name="Afbeelding 5">
            <a:extLst>
              <a:ext uri="{FF2B5EF4-FFF2-40B4-BE49-F238E27FC236}">
                <a16:creationId xmlns:a16="http://schemas.microsoft.com/office/drawing/2014/main" id="{D8C2907E-F174-3E7E-60DF-CCAEA5907297}"/>
              </a:ext>
            </a:extLst>
          </p:cNvPr>
          <p:cNvPicPr>
            <a:picLocks noChangeAspect="1"/>
          </p:cNvPicPr>
          <p:nvPr/>
        </p:nvPicPr>
        <p:blipFill>
          <a:blip r:embed="rId2">
            <a:alphaModFix amt="35000"/>
          </a:blip>
          <a:srcRect l="714" t="5677" r="76596" b="3265"/>
          <a:stretch>
            <a:fillRect/>
          </a:stretch>
        </p:blipFill>
        <p:spPr>
          <a:xfrm rot="5400000">
            <a:off x="10456752" y="184746"/>
            <a:ext cx="1305302" cy="1738396"/>
          </a:xfrm>
          <a:prstGeom prst="rect">
            <a:avLst/>
          </a:prstGeom>
        </p:spPr>
      </p:pic>
      <p:grpSp>
        <p:nvGrpSpPr>
          <p:cNvPr id="7" name="Groep 6">
            <a:extLst>
              <a:ext uri="{FF2B5EF4-FFF2-40B4-BE49-F238E27FC236}">
                <a16:creationId xmlns:a16="http://schemas.microsoft.com/office/drawing/2014/main" id="{90FDAF08-0D29-2CDA-C349-1E09B19A02E6}"/>
              </a:ext>
            </a:extLst>
          </p:cNvPr>
          <p:cNvGrpSpPr/>
          <p:nvPr/>
        </p:nvGrpSpPr>
        <p:grpSpPr>
          <a:xfrm>
            <a:off x="605246" y="669315"/>
            <a:ext cx="618371" cy="139068"/>
            <a:chOff x="-1" y="473978"/>
            <a:chExt cx="1975608" cy="150233"/>
          </a:xfrm>
        </p:grpSpPr>
        <p:sp>
          <p:nvSpPr>
            <p:cNvPr id="8" name="Rechthoek 7">
              <a:extLst>
                <a:ext uri="{FF2B5EF4-FFF2-40B4-BE49-F238E27FC236}">
                  <a16:creationId xmlns:a16="http://schemas.microsoft.com/office/drawing/2014/main" id="{93F72EF3-35EA-DC83-2D27-099489873F5B}"/>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9" name="Rechthoek 8">
              <a:extLst>
                <a:ext uri="{FF2B5EF4-FFF2-40B4-BE49-F238E27FC236}">
                  <a16:creationId xmlns:a16="http://schemas.microsoft.com/office/drawing/2014/main" id="{BC8F210E-95F3-BCB1-990A-C3870806A8E6}"/>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pic>
        <p:nvPicPr>
          <p:cNvPr id="12" name="Afbeelding 11" descr="Afbeelding met tekst, Weergave-apparaat, media, televisie&#10;&#10;Door AI gegenereerde inhoud is mogelijk onjuist.">
            <a:extLst>
              <a:ext uri="{FF2B5EF4-FFF2-40B4-BE49-F238E27FC236}">
                <a16:creationId xmlns:a16="http://schemas.microsoft.com/office/drawing/2014/main" id="{743DECE3-0E1C-94D7-78EA-44D2518EC97E}"/>
              </a:ext>
            </a:extLst>
          </p:cNvPr>
          <p:cNvPicPr>
            <a:picLocks noChangeAspect="1"/>
          </p:cNvPicPr>
          <p:nvPr/>
        </p:nvPicPr>
        <p:blipFill>
          <a:blip r:embed="rId3"/>
          <a:stretch>
            <a:fillRect/>
          </a:stretch>
        </p:blipFill>
        <p:spPr>
          <a:xfrm rot="20917949">
            <a:off x="702727" y="2352556"/>
            <a:ext cx="4317766" cy="3238324"/>
          </a:xfrm>
          <a:prstGeom prst="rect">
            <a:avLst/>
          </a:prstGeom>
          <a:effectLst>
            <a:outerShdw blurRad="50800" dist="38100" dir="2700000" algn="tl" rotWithShape="0">
              <a:prstClr val="black">
                <a:alpha val="40000"/>
              </a:prstClr>
            </a:outerShdw>
          </a:effectLst>
        </p:spPr>
      </p:pic>
      <p:pic>
        <p:nvPicPr>
          <p:cNvPr id="16" name="Afbeelding 15" descr="Afbeelding met tekst, kleding, overdekt, presentatie&#10;&#10;Door AI gegenereerde inhoud is mogelijk onjuist.">
            <a:extLst>
              <a:ext uri="{FF2B5EF4-FFF2-40B4-BE49-F238E27FC236}">
                <a16:creationId xmlns:a16="http://schemas.microsoft.com/office/drawing/2014/main" id="{0BD430F7-0CBD-2431-9F97-63A1477C8269}"/>
              </a:ext>
            </a:extLst>
          </p:cNvPr>
          <p:cNvPicPr>
            <a:picLocks noChangeAspect="1"/>
          </p:cNvPicPr>
          <p:nvPr/>
        </p:nvPicPr>
        <p:blipFill>
          <a:blip r:embed="rId4"/>
          <a:stretch>
            <a:fillRect/>
          </a:stretch>
        </p:blipFill>
        <p:spPr>
          <a:xfrm rot="708132">
            <a:off x="7458358" y="2332993"/>
            <a:ext cx="3966458" cy="2974844"/>
          </a:xfrm>
          <a:prstGeom prst="rect">
            <a:avLst/>
          </a:prstGeom>
          <a:effectLst>
            <a:outerShdw blurRad="50800" dist="38100" dir="2700000" algn="tl" rotWithShape="0">
              <a:prstClr val="black">
                <a:alpha val="40000"/>
              </a:prstClr>
            </a:outerShdw>
          </a:effectLst>
        </p:spPr>
      </p:pic>
      <p:pic>
        <p:nvPicPr>
          <p:cNvPr id="18" name="Afbeelding 17" descr="Afbeelding met presentatie, person, kleding, tekst&#10;&#10;Door AI gegenereerde inhoud is mogelijk onjuist.">
            <a:extLst>
              <a:ext uri="{FF2B5EF4-FFF2-40B4-BE49-F238E27FC236}">
                <a16:creationId xmlns:a16="http://schemas.microsoft.com/office/drawing/2014/main" id="{E735F44E-B773-ADBE-3E83-600290BB731C}"/>
              </a:ext>
            </a:extLst>
          </p:cNvPr>
          <p:cNvPicPr>
            <a:picLocks noChangeAspect="1"/>
          </p:cNvPicPr>
          <p:nvPr/>
        </p:nvPicPr>
        <p:blipFill>
          <a:blip r:embed="rId5"/>
          <a:stretch>
            <a:fillRect/>
          </a:stretch>
        </p:blipFill>
        <p:spPr>
          <a:xfrm>
            <a:off x="3756983" y="3179237"/>
            <a:ext cx="4173993" cy="313049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76233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descr="Afbeelding met tekst, schermopname, ontwerp&#10;&#10;Door AI gegenereerde inhoud is mogelijk onjuist.">
            <a:extLst>
              <a:ext uri="{FF2B5EF4-FFF2-40B4-BE49-F238E27FC236}">
                <a16:creationId xmlns:a16="http://schemas.microsoft.com/office/drawing/2014/main" id="{5CDCE26A-D19C-D9B4-6F7C-2915D7A18D56}"/>
              </a:ext>
            </a:extLst>
          </p:cNvPr>
          <p:cNvPicPr>
            <a:picLocks noGrp="1" noChangeAspect="1"/>
          </p:cNvPicPr>
          <p:nvPr>
            <p:ph idx="1"/>
          </p:nvPr>
        </p:nvPicPr>
        <p:blipFill>
          <a:blip r:embed="rId2"/>
          <a:stretch>
            <a:fillRect/>
          </a:stretch>
        </p:blipFill>
        <p:spPr>
          <a:xfrm>
            <a:off x="605246" y="2072103"/>
            <a:ext cx="7584138" cy="3981453"/>
          </a:xfrm>
        </p:spPr>
      </p:pic>
      <p:sp>
        <p:nvSpPr>
          <p:cNvPr id="4" name="Tijdelijke aanduiding voor dianummer 3">
            <a:extLst>
              <a:ext uri="{FF2B5EF4-FFF2-40B4-BE49-F238E27FC236}">
                <a16:creationId xmlns:a16="http://schemas.microsoft.com/office/drawing/2014/main" id="{7D8DA318-8B08-620E-B66F-45900F920760}"/>
              </a:ext>
            </a:extLst>
          </p:cNvPr>
          <p:cNvSpPr>
            <a:spLocks noGrp="1"/>
          </p:cNvSpPr>
          <p:nvPr>
            <p:ph type="sldNum" sz="quarter" idx="12"/>
          </p:nvPr>
        </p:nvSpPr>
        <p:spPr/>
        <p:txBody>
          <a:bodyPr/>
          <a:lstStyle/>
          <a:p>
            <a:fld id="{C67B33B6-CE6D-2541-9A4F-9A9053BF6864}" type="slidenum">
              <a:rPr lang="nl-NL" smtClean="0"/>
              <a:t>13</a:t>
            </a:fld>
            <a:endParaRPr lang="nl-NL"/>
          </a:p>
        </p:txBody>
      </p:sp>
      <p:sp>
        <p:nvSpPr>
          <p:cNvPr id="3" name="Titel 1">
            <a:extLst>
              <a:ext uri="{FF2B5EF4-FFF2-40B4-BE49-F238E27FC236}">
                <a16:creationId xmlns:a16="http://schemas.microsoft.com/office/drawing/2014/main" id="{758457F2-5A5A-57CE-1E74-CA2D6BD4FFD9}"/>
              </a:ext>
            </a:extLst>
          </p:cNvPr>
          <p:cNvSpPr txBox="1">
            <a:spLocks/>
          </p:cNvSpPr>
          <p:nvPr/>
        </p:nvSpPr>
        <p:spPr>
          <a:xfrm>
            <a:off x="605246" y="1060589"/>
            <a:ext cx="10430923" cy="579447"/>
          </a:xfrm>
          <a:prstGeom prst="rect">
            <a:avLst/>
          </a:prstGeom>
        </p:spPr>
        <p:txBody>
          <a:bodyPr vert="horz" lIns="0" tIns="0" rIns="0" bIns="0" rtlCol="0" anchor="t" anchorCtr="0">
            <a:noAutofit/>
          </a:bodyPr>
          <a:lstStyle>
            <a:lvl1pPr algn="l" defTabSz="457200" rtl="0" eaLnBrk="1" latinLnBrk="0" hangingPunct="1">
              <a:spcBef>
                <a:spcPct val="0"/>
              </a:spcBef>
              <a:buNone/>
              <a:defRPr sz="3600" kern="1200" baseline="0">
                <a:solidFill>
                  <a:srgbClr val="61B020"/>
                </a:solidFill>
                <a:latin typeface="Arial"/>
                <a:ea typeface="+mj-ea"/>
                <a:cs typeface="+mj-cs"/>
              </a:defRPr>
            </a:lvl1pPr>
          </a:lstStyle>
          <a:p>
            <a:r>
              <a:rPr lang="nl-NL" sz="4300" b="1" dirty="0">
                <a:solidFill>
                  <a:schemeClr val="tx1"/>
                </a:solidFill>
                <a:latin typeface="+mj-lt"/>
              </a:rPr>
              <a:t>Niet alles gaat vanzelf…</a:t>
            </a:r>
          </a:p>
        </p:txBody>
      </p:sp>
      <p:graphicFrame>
        <p:nvGraphicFramePr>
          <p:cNvPr id="5" name="Object 4">
            <a:extLst>
              <a:ext uri="{FF2B5EF4-FFF2-40B4-BE49-F238E27FC236}">
                <a16:creationId xmlns:a16="http://schemas.microsoft.com/office/drawing/2014/main" id="{63114F4F-1929-063B-EA9D-94ECC0DD4507}"/>
              </a:ext>
            </a:extLst>
          </p:cNvPr>
          <p:cNvGraphicFramePr>
            <a:graphicFrameLocks noChangeAspect="1"/>
          </p:cNvGraphicFramePr>
          <p:nvPr>
            <p:extLst>
              <p:ext uri="{D42A27DB-BD31-4B8C-83A1-F6EECF244321}">
                <p14:modId xmlns:p14="http://schemas.microsoft.com/office/powerpoint/2010/main" val="726332794"/>
              </p:ext>
            </p:extLst>
          </p:nvPr>
        </p:nvGraphicFramePr>
        <p:xfrm>
          <a:off x="8894717" y="377901"/>
          <a:ext cx="2846388" cy="4583113"/>
        </p:xfrm>
        <a:graphic>
          <a:graphicData uri="http://schemas.openxmlformats.org/presentationml/2006/ole">
            <mc:AlternateContent xmlns:mc="http://schemas.openxmlformats.org/markup-compatibility/2006">
              <mc:Choice xmlns:v="urn:schemas-microsoft-com:vml" Requires="v">
                <p:oleObj name="Acrobat Document" r:id="rId3" imgW="2846492" imgH="4582770" progId="Acrobat.Document.DC">
                  <p:embed/>
                </p:oleObj>
              </mc:Choice>
              <mc:Fallback>
                <p:oleObj name="Acrobat Document" r:id="rId3" imgW="2846492" imgH="4582770" progId="Acrobat.Document.DC">
                  <p:embed/>
                  <p:pic>
                    <p:nvPicPr>
                      <p:cNvPr id="5" name="Object 4">
                        <a:extLst>
                          <a:ext uri="{FF2B5EF4-FFF2-40B4-BE49-F238E27FC236}">
                            <a16:creationId xmlns:a16="http://schemas.microsoft.com/office/drawing/2014/main" id="{63114F4F-1929-063B-EA9D-94ECC0DD4507}"/>
                          </a:ext>
                        </a:extLst>
                      </p:cNvPr>
                      <p:cNvPicPr/>
                      <p:nvPr/>
                    </p:nvPicPr>
                    <p:blipFill>
                      <a:blip r:embed="rId4"/>
                      <a:stretch>
                        <a:fillRect/>
                      </a:stretch>
                    </p:blipFill>
                    <p:spPr>
                      <a:xfrm>
                        <a:off x="8894717" y="377901"/>
                        <a:ext cx="2846388" cy="4583113"/>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B156D57A-F604-D369-1ED5-D97CF04B3A37}"/>
              </a:ext>
            </a:extLst>
          </p:cNvPr>
          <p:cNvGraphicFramePr>
            <a:graphicFrameLocks noChangeAspect="1"/>
          </p:cNvGraphicFramePr>
          <p:nvPr>
            <p:extLst>
              <p:ext uri="{D42A27DB-BD31-4B8C-83A1-F6EECF244321}">
                <p14:modId xmlns:p14="http://schemas.microsoft.com/office/powerpoint/2010/main" val="1889100660"/>
              </p:ext>
            </p:extLst>
          </p:nvPr>
        </p:nvGraphicFramePr>
        <p:xfrm>
          <a:off x="6177795" y="1872343"/>
          <a:ext cx="3044582" cy="4308680"/>
        </p:xfrm>
        <a:graphic>
          <a:graphicData uri="http://schemas.openxmlformats.org/presentationml/2006/ole">
            <mc:AlternateContent xmlns:mc="http://schemas.openxmlformats.org/markup-compatibility/2006">
              <mc:Choice xmlns:v="urn:schemas-microsoft-com:vml" Requires="v">
                <p:oleObj name="Acrobat Document" r:id="rId5" imgW="3238204" imgH="4582770" progId="Acrobat.Document.DC">
                  <p:embed/>
                </p:oleObj>
              </mc:Choice>
              <mc:Fallback>
                <p:oleObj name="Acrobat Document" r:id="rId5" imgW="3238204" imgH="4582770" progId="Acrobat.Document.DC">
                  <p:embed/>
                  <p:pic>
                    <p:nvPicPr>
                      <p:cNvPr id="10" name="Object 9">
                        <a:extLst>
                          <a:ext uri="{FF2B5EF4-FFF2-40B4-BE49-F238E27FC236}">
                            <a16:creationId xmlns:a16="http://schemas.microsoft.com/office/drawing/2014/main" id="{B156D57A-F604-D369-1ED5-D97CF04B3A37}"/>
                          </a:ext>
                        </a:extLst>
                      </p:cNvPr>
                      <p:cNvPicPr/>
                      <p:nvPr/>
                    </p:nvPicPr>
                    <p:blipFill>
                      <a:blip r:embed="rId6"/>
                      <a:stretch>
                        <a:fillRect/>
                      </a:stretch>
                    </p:blipFill>
                    <p:spPr>
                      <a:xfrm>
                        <a:off x="6177795" y="1872343"/>
                        <a:ext cx="3044582" cy="4308680"/>
                      </a:xfrm>
                      <a:prstGeom prst="rect">
                        <a:avLst/>
                      </a:prstGeom>
                    </p:spPr>
                  </p:pic>
                </p:oleObj>
              </mc:Fallback>
            </mc:AlternateContent>
          </a:graphicData>
        </a:graphic>
      </p:graphicFrame>
      <p:grpSp>
        <p:nvGrpSpPr>
          <p:cNvPr id="11" name="Groep 10">
            <a:extLst>
              <a:ext uri="{FF2B5EF4-FFF2-40B4-BE49-F238E27FC236}">
                <a16:creationId xmlns:a16="http://schemas.microsoft.com/office/drawing/2014/main" id="{8025A923-2B19-480D-72B6-B8A4F132C8DE}"/>
              </a:ext>
            </a:extLst>
          </p:cNvPr>
          <p:cNvGrpSpPr/>
          <p:nvPr/>
        </p:nvGrpSpPr>
        <p:grpSpPr>
          <a:xfrm>
            <a:off x="605246" y="669315"/>
            <a:ext cx="618371" cy="139068"/>
            <a:chOff x="-1" y="473978"/>
            <a:chExt cx="1975608" cy="150233"/>
          </a:xfrm>
        </p:grpSpPr>
        <p:sp>
          <p:nvSpPr>
            <p:cNvPr id="12" name="Rechthoek 11">
              <a:extLst>
                <a:ext uri="{FF2B5EF4-FFF2-40B4-BE49-F238E27FC236}">
                  <a16:creationId xmlns:a16="http://schemas.microsoft.com/office/drawing/2014/main" id="{EAFA3250-4ACF-0404-4C86-2CA437F8869E}"/>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3" name="Rechthoek 12">
              <a:extLst>
                <a:ext uri="{FF2B5EF4-FFF2-40B4-BE49-F238E27FC236}">
                  <a16:creationId xmlns:a16="http://schemas.microsoft.com/office/drawing/2014/main" id="{A622672A-C9F9-CD85-E63F-A37AB914DB04}"/>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549465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53EB76-9B20-1F82-DC5D-D860A89224A8}"/>
              </a:ext>
            </a:extLst>
          </p:cNvPr>
          <p:cNvSpPr>
            <a:spLocks noGrp="1"/>
          </p:cNvSpPr>
          <p:nvPr>
            <p:ph type="title" idx="10"/>
          </p:nvPr>
        </p:nvSpPr>
        <p:spPr>
          <a:xfrm>
            <a:off x="3260725" y="1031875"/>
            <a:ext cx="11017250" cy="1079500"/>
          </a:xfrm>
        </p:spPr>
        <p:txBody>
          <a:bodyPr/>
          <a:lstStyle/>
          <a:p>
            <a:br>
              <a:rPr lang="nl-NL" dirty="0"/>
            </a:br>
            <a:br>
              <a:rPr lang="nl-NL" dirty="0"/>
            </a:br>
            <a:br>
              <a:rPr lang="nl-NL" dirty="0"/>
            </a:br>
            <a:br>
              <a:rPr lang="nl-NL" dirty="0"/>
            </a:br>
            <a:r>
              <a:rPr lang="nl-NL" dirty="0"/>
              <a:t>Nieuwe uitdagingen</a:t>
            </a:r>
          </a:p>
        </p:txBody>
      </p:sp>
      <p:pic>
        <p:nvPicPr>
          <p:cNvPr id="3" name="Afbeelding 2">
            <a:extLst>
              <a:ext uri="{FF2B5EF4-FFF2-40B4-BE49-F238E27FC236}">
                <a16:creationId xmlns:a16="http://schemas.microsoft.com/office/drawing/2014/main" id="{F58A63F7-76AC-38FE-C16D-8167DAC49CF8}"/>
              </a:ext>
            </a:extLst>
          </p:cNvPr>
          <p:cNvPicPr>
            <a:picLocks noChangeAspect="1"/>
          </p:cNvPicPr>
          <p:nvPr/>
        </p:nvPicPr>
        <p:blipFill>
          <a:blip r:embed="rId2"/>
          <a:stretch>
            <a:fillRect/>
          </a:stretch>
        </p:blipFill>
        <p:spPr>
          <a:xfrm>
            <a:off x="-89613" y="-24288"/>
            <a:ext cx="12618786" cy="9464090"/>
          </a:xfrm>
          <a:prstGeom prst="rect">
            <a:avLst/>
          </a:prstGeom>
        </p:spPr>
      </p:pic>
      <p:sp>
        <p:nvSpPr>
          <p:cNvPr id="5" name="Tekstvak 4">
            <a:extLst>
              <a:ext uri="{FF2B5EF4-FFF2-40B4-BE49-F238E27FC236}">
                <a16:creationId xmlns:a16="http://schemas.microsoft.com/office/drawing/2014/main" id="{A85E0AB1-E7C2-030E-6632-DF8ED9538170}"/>
              </a:ext>
            </a:extLst>
          </p:cNvPr>
          <p:cNvSpPr txBox="1"/>
          <p:nvPr/>
        </p:nvSpPr>
        <p:spPr>
          <a:xfrm>
            <a:off x="3071598" y="1292923"/>
            <a:ext cx="12388644" cy="5016758"/>
          </a:xfrm>
          <a:prstGeom prst="rect">
            <a:avLst/>
          </a:prstGeom>
          <a:noFill/>
        </p:spPr>
        <p:txBody>
          <a:bodyPr wrap="square" rtlCol="0">
            <a:spAutoFit/>
          </a:bodyPr>
          <a:lstStyle/>
          <a:p>
            <a:r>
              <a:rPr lang="nl-NL" sz="2800" dirty="0">
                <a:solidFill>
                  <a:schemeClr val="bg1"/>
                </a:solidFill>
              </a:rPr>
              <a:t>													</a:t>
            </a:r>
          </a:p>
          <a:p>
            <a:endParaRPr lang="nl-NL" sz="2800" dirty="0">
              <a:solidFill>
                <a:schemeClr val="bg1"/>
              </a:solidFill>
            </a:endParaRPr>
          </a:p>
          <a:p>
            <a:endParaRPr lang="nl-NL" sz="2800" dirty="0">
              <a:solidFill>
                <a:schemeClr val="bg1"/>
              </a:solidFill>
            </a:endParaRPr>
          </a:p>
          <a:p>
            <a:endParaRPr lang="nl-NL" sz="2800" dirty="0">
              <a:solidFill>
                <a:schemeClr val="bg1"/>
              </a:solidFill>
            </a:endParaRPr>
          </a:p>
          <a:p>
            <a:endParaRPr lang="nl-NL" sz="2800" dirty="0">
              <a:solidFill>
                <a:schemeClr val="bg1"/>
              </a:solidFill>
            </a:endParaRPr>
          </a:p>
          <a:p>
            <a:endParaRPr lang="nl-NL" sz="2800" dirty="0">
              <a:solidFill>
                <a:schemeClr val="bg1"/>
              </a:solidFill>
            </a:endParaRPr>
          </a:p>
          <a:p>
            <a:endParaRPr lang="nl-NL" sz="2800" dirty="0">
              <a:solidFill>
                <a:schemeClr val="bg1"/>
              </a:solidFill>
            </a:endParaRPr>
          </a:p>
          <a:p>
            <a:endParaRPr lang="nl-NL" sz="2800" dirty="0">
              <a:solidFill>
                <a:schemeClr val="bg1"/>
              </a:solidFill>
            </a:endParaRPr>
          </a:p>
          <a:p>
            <a:pPr algn="ctr"/>
            <a:r>
              <a:rPr lang="nl-NL" sz="2800" b="1" dirty="0">
                <a:solidFill>
                  <a:schemeClr val="accent4"/>
                </a:solidFill>
              </a:rPr>
              <a:t>Wat tot nu toe werkte begint </a:t>
            </a:r>
            <a:br>
              <a:rPr lang="nl-NL" sz="2800" b="1" dirty="0">
                <a:solidFill>
                  <a:schemeClr val="accent4"/>
                </a:solidFill>
              </a:rPr>
            </a:br>
            <a:r>
              <a:rPr lang="nl-NL" sz="2800" b="1" dirty="0">
                <a:solidFill>
                  <a:schemeClr val="accent4"/>
                </a:solidFill>
              </a:rPr>
              <a:t>bij de actuele opgaven </a:t>
            </a:r>
            <a:br>
              <a:rPr lang="nl-NL" sz="2800" b="1" dirty="0">
                <a:solidFill>
                  <a:schemeClr val="accent4"/>
                </a:solidFill>
              </a:rPr>
            </a:br>
            <a:r>
              <a:rPr lang="nl-NL" sz="2800" b="1" dirty="0">
                <a:solidFill>
                  <a:schemeClr val="accent4"/>
                </a:solidFill>
              </a:rPr>
              <a:t>steeds meer te knellen</a:t>
            </a:r>
          </a:p>
        </p:txBody>
      </p:sp>
      <p:sp>
        <p:nvSpPr>
          <p:cNvPr id="4" name="Titel 1">
            <a:extLst>
              <a:ext uri="{FF2B5EF4-FFF2-40B4-BE49-F238E27FC236}">
                <a16:creationId xmlns:a16="http://schemas.microsoft.com/office/drawing/2014/main" id="{5A2C1B04-E211-C337-5044-BC8B350583DD}"/>
              </a:ext>
            </a:extLst>
          </p:cNvPr>
          <p:cNvSpPr txBox="1">
            <a:spLocks/>
          </p:cNvSpPr>
          <p:nvPr/>
        </p:nvSpPr>
        <p:spPr>
          <a:xfrm>
            <a:off x="-130628" y="235338"/>
            <a:ext cx="12470674" cy="579447"/>
          </a:xfrm>
          <a:prstGeom prst="rect">
            <a:avLst/>
          </a:prstGeom>
        </p:spPr>
        <p:txBody>
          <a:bodyPr vert="horz" lIns="0" tIns="0" rIns="0" bIns="0" rtlCol="0" anchor="t" anchorCtr="0">
            <a:noAutofit/>
          </a:bodyPr>
          <a:lstStyle>
            <a:lvl1pPr algn="l" defTabSz="457200" rtl="0" eaLnBrk="1" latinLnBrk="0" hangingPunct="1">
              <a:spcBef>
                <a:spcPct val="0"/>
              </a:spcBef>
              <a:buNone/>
              <a:defRPr sz="3600" kern="1200" baseline="0">
                <a:solidFill>
                  <a:srgbClr val="61B020"/>
                </a:solidFill>
                <a:latin typeface="Arial"/>
                <a:ea typeface="+mj-ea"/>
                <a:cs typeface="+mj-cs"/>
              </a:defRPr>
            </a:lvl1pPr>
          </a:lstStyle>
          <a:p>
            <a:pPr algn="ctr"/>
            <a:r>
              <a:rPr lang="nl-NL" sz="4300" b="1" dirty="0">
                <a:solidFill>
                  <a:schemeClr val="tx1"/>
                </a:solidFill>
                <a:latin typeface="+mj-lt"/>
              </a:rPr>
              <a:t>Ondertussen verandert de wereld</a:t>
            </a:r>
          </a:p>
        </p:txBody>
      </p:sp>
      <p:grpSp>
        <p:nvGrpSpPr>
          <p:cNvPr id="11" name="Groep 10">
            <a:extLst>
              <a:ext uri="{FF2B5EF4-FFF2-40B4-BE49-F238E27FC236}">
                <a16:creationId xmlns:a16="http://schemas.microsoft.com/office/drawing/2014/main" id="{00C15F96-A029-5981-A05C-71D3C9752C91}"/>
              </a:ext>
            </a:extLst>
          </p:cNvPr>
          <p:cNvGrpSpPr/>
          <p:nvPr/>
        </p:nvGrpSpPr>
        <p:grpSpPr>
          <a:xfrm>
            <a:off x="605246" y="669315"/>
            <a:ext cx="618371" cy="139068"/>
            <a:chOff x="-1" y="473978"/>
            <a:chExt cx="1975608" cy="150233"/>
          </a:xfrm>
        </p:grpSpPr>
        <p:sp>
          <p:nvSpPr>
            <p:cNvPr id="12" name="Rechthoek 11">
              <a:extLst>
                <a:ext uri="{FF2B5EF4-FFF2-40B4-BE49-F238E27FC236}">
                  <a16:creationId xmlns:a16="http://schemas.microsoft.com/office/drawing/2014/main" id="{CD242471-F8C6-C305-4AE2-DD961E323C9F}"/>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3" name="Rechthoek 12">
              <a:extLst>
                <a:ext uri="{FF2B5EF4-FFF2-40B4-BE49-F238E27FC236}">
                  <a16:creationId xmlns:a16="http://schemas.microsoft.com/office/drawing/2014/main" id="{2DD71DCF-F211-BCBD-9F86-0A9CB9B70005}"/>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3708392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ep 3">
            <a:extLst>
              <a:ext uri="{FF2B5EF4-FFF2-40B4-BE49-F238E27FC236}">
                <a16:creationId xmlns:a16="http://schemas.microsoft.com/office/drawing/2014/main" id="{206584C5-59D8-3783-16F2-09F03EEFF873}"/>
              </a:ext>
            </a:extLst>
          </p:cNvPr>
          <p:cNvGrpSpPr/>
          <p:nvPr/>
        </p:nvGrpSpPr>
        <p:grpSpPr>
          <a:xfrm>
            <a:off x="944097" y="1690458"/>
            <a:ext cx="10303806" cy="4945145"/>
            <a:chOff x="1246290" y="1424846"/>
            <a:chExt cx="10303806" cy="4945145"/>
          </a:xfrm>
        </p:grpSpPr>
        <p:pic>
          <p:nvPicPr>
            <p:cNvPr id="1026" name="Picture 2" descr="Afbeelding met tekst, schermopname, software, Website&#10;&#10;Door AI gegenereerde inhoud is mogelijk onjuist.">
              <a:extLst>
                <a:ext uri="{FF2B5EF4-FFF2-40B4-BE49-F238E27FC236}">
                  <a16:creationId xmlns:a16="http://schemas.microsoft.com/office/drawing/2014/main" id="{199CC7E0-FB4F-F6DA-6850-C5C2347DA0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6290" y="1424846"/>
              <a:ext cx="1959547" cy="22387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2" name="Afbeelding 11">
              <a:extLst>
                <a:ext uri="{FF2B5EF4-FFF2-40B4-BE49-F238E27FC236}">
                  <a16:creationId xmlns:a16="http://schemas.microsoft.com/office/drawing/2014/main" id="{001570B4-4A19-4CC4-245D-A4D8CBCBD51B}"/>
                </a:ext>
              </a:extLst>
            </p:cNvPr>
            <p:cNvPicPr>
              <a:picLocks noChangeAspect="1"/>
            </p:cNvPicPr>
            <p:nvPr/>
          </p:nvPicPr>
          <p:blipFill>
            <a:blip r:embed="rId3"/>
            <a:stretch>
              <a:fillRect/>
            </a:stretch>
          </p:blipFill>
          <p:spPr>
            <a:xfrm>
              <a:off x="7685795" y="1424846"/>
              <a:ext cx="3864301" cy="2238700"/>
            </a:xfrm>
            <a:prstGeom prst="rect">
              <a:avLst/>
            </a:prstGeom>
          </p:spPr>
        </p:pic>
        <p:pic>
          <p:nvPicPr>
            <p:cNvPr id="14" name="Afbeelding 13" descr="Afbeelding met tekst, Lettertype, schermopname, lijn&#10;&#10;Door AI gegenereerde inhoud is mogelijk onjuist.">
              <a:extLst>
                <a:ext uri="{FF2B5EF4-FFF2-40B4-BE49-F238E27FC236}">
                  <a16:creationId xmlns:a16="http://schemas.microsoft.com/office/drawing/2014/main" id="{177BCEB7-6011-4351-7EB5-25C4E9EBD8DD}"/>
                </a:ext>
              </a:extLst>
            </p:cNvPr>
            <p:cNvPicPr>
              <a:picLocks noChangeAspect="1"/>
            </p:cNvPicPr>
            <p:nvPr/>
          </p:nvPicPr>
          <p:blipFill>
            <a:blip r:embed="rId4"/>
            <a:stretch>
              <a:fillRect/>
            </a:stretch>
          </p:blipFill>
          <p:spPr>
            <a:xfrm>
              <a:off x="3305317" y="2277665"/>
              <a:ext cx="4280998" cy="745535"/>
            </a:xfrm>
            <a:prstGeom prst="rect">
              <a:avLst/>
            </a:prstGeom>
            <a:ln>
              <a:solidFill>
                <a:schemeClr val="tx1"/>
              </a:solidFill>
            </a:ln>
          </p:spPr>
        </p:pic>
        <p:pic>
          <p:nvPicPr>
            <p:cNvPr id="17" name="Afbeelding 16">
              <a:extLst>
                <a:ext uri="{FF2B5EF4-FFF2-40B4-BE49-F238E27FC236}">
                  <a16:creationId xmlns:a16="http://schemas.microsoft.com/office/drawing/2014/main" id="{D2A1C5BD-0AD5-1C09-B5C0-9C9CCE7F32F1}"/>
                </a:ext>
              </a:extLst>
            </p:cNvPr>
            <p:cNvPicPr>
              <a:picLocks noChangeAspect="1"/>
            </p:cNvPicPr>
            <p:nvPr/>
          </p:nvPicPr>
          <p:blipFill>
            <a:blip r:embed="rId5"/>
            <a:srcRect l="4143" r="4266"/>
            <a:stretch>
              <a:fillRect/>
            </a:stretch>
          </p:blipFill>
          <p:spPr>
            <a:xfrm>
              <a:off x="3305317" y="3749557"/>
              <a:ext cx="4280998" cy="2620434"/>
            </a:xfrm>
            <a:prstGeom prst="rect">
              <a:avLst/>
            </a:prstGeom>
          </p:spPr>
        </p:pic>
        <p:pic>
          <p:nvPicPr>
            <p:cNvPr id="2" name="Afbeelding 1">
              <a:extLst>
                <a:ext uri="{FF2B5EF4-FFF2-40B4-BE49-F238E27FC236}">
                  <a16:creationId xmlns:a16="http://schemas.microsoft.com/office/drawing/2014/main" id="{5E75EA4F-925D-6626-5F78-BDCCEC86D8AC}"/>
                </a:ext>
              </a:extLst>
            </p:cNvPr>
            <p:cNvPicPr>
              <a:picLocks noChangeAspect="1"/>
            </p:cNvPicPr>
            <p:nvPr/>
          </p:nvPicPr>
          <p:blipFill>
            <a:blip r:embed="rId6"/>
            <a:stretch>
              <a:fillRect/>
            </a:stretch>
          </p:blipFill>
          <p:spPr>
            <a:xfrm>
              <a:off x="7685795" y="3749557"/>
              <a:ext cx="3864301" cy="2618023"/>
            </a:xfrm>
            <a:prstGeom prst="rect">
              <a:avLst/>
            </a:prstGeom>
          </p:spPr>
        </p:pic>
        <p:pic>
          <p:nvPicPr>
            <p:cNvPr id="3" name="Afbeelding 2">
              <a:extLst>
                <a:ext uri="{FF2B5EF4-FFF2-40B4-BE49-F238E27FC236}">
                  <a16:creationId xmlns:a16="http://schemas.microsoft.com/office/drawing/2014/main" id="{E6274407-E40E-3E2E-2781-F684C45A7ECD}"/>
                </a:ext>
              </a:extLst>
            </p:cNvPr>
            <p:cNvPicPr>
              <a:picLocks noChangeAspect="1"/>
            </p:cNvPicPr>
            <p:nvPr/>
          </p:nvPicPr>
          <p:blipFill>
            <a:blip r:embed="rId7"/>
            <a:stretch>
              <a:fillRect/>
            </a:stretch>
          </p:blipFill>
          <p:spPr>
            <a:xfrm>
              <a:off x="1246290" y="3753895"/>
              <a:ext cx="1959547" cy="2616096"/>
            </a:xfrm>
            <a:prstGeom prst="rect">
              <a:avLst/>
            </a:prstGeom>
          </p:spPr>
        </p:pic>
      </p:grpSp>
      <p:sp>
        <p:nvSpPr>
          <p:cNvPr id="6" name="Titel 1">
            <a:extLst>
              <a:ext uri="{FF2B5EF4-FFF2-40B4-BE49-F238E27FC236}">
                <a16:creationId xmlns:a16="http://schemas.microsoft.com/office/drawing/2014/main" id="{F45C35CB-F041-8FAB-2C7A-18114CE3B325}"/>
              </a:ext>
            </a:extLst>
          </p:cNvPr>
          <p:cNvSpPr txBox="1">
            <a:spLocks/>
          </p:cNvSpPr>
          <p:nvPr/>
        </p:nvSpPr>
        <p:spPr>
          <a:xfrm>
            <a:off x="605246" y="901544"/>
            <a:ext cx="10907485" cy="579447"/>
          </a:xfrm>
          <a:prstGeom prst="rect">
            <a:avLst/>
          </a:prstGeom>
        </p:spPr>
        <p:txBody>
          <a:bodyPr vert="horz" lIns="0" tIns="0" rIns="0" bIns="0" rtlCol="0" anchor="t" anchorCtr="0">
            <a:noAutofit/>
          </a:bodyPr>
          <a:lstStyle>
            <a:lvl1pPr algn="l" defTabSz="457200" rtl="0" eaLnBrk="1" latinLnBrk="0" hangingPunct="1">
              <a:spcBef>
                <a:spcPct val="0"/>
              </a:spcBef>
              <a:buNone/>
              <a:defRPr sz="3600" kern="1200" baseline="0">
                <a:solidFill>
                  <a:srgbClr val="61B020"/>
                </a:solidFill>
                <a:latin typeface="Arial"/>
                <a:ea typeface="+mj-ea"/>
                <a:cs typeface="+mj-cs"/>
              </a:defRPr>
            </a:lvl1pPr>
          </a:lstStyle>
          <a:p>
            <a:r>
              <a:rPr lang="nl-NL" sz="4300" b="1" dirty="0">
                <a:solidFill>
                  <a:schemeClr val="tx1"/>
                </a:solidFill>
                <a:latin typeface="+mj-lt"/>
              </a:rPr>
              <a:t>Militaire dreiging</a:t>
            </a:r>
          </a:p>
        </p:txBody>
      </p:sp>
      <p:grpSp>
        <p:nvGrpSpPr>
          <p:cNvPr id="7" name="Groep 6">
            <a:extLst>
              <a:ext uri="{FF2B5EF4-FFF2-40B4-BE49-F238E27FC236}">
                <a16:creationId xmlns:a16="http://schemas.microsoft.com/office/drawing/2014/main" id="{E613C1B0-F6B0-DC92-FEE4-15F797A9955F}"/>
              </a:ext>
            </a:extLst>
          </p:cNvPr>
          <p:cNvGrpSpPr/>
          <p:nvPr/>
        </p:nvGrpSpPr>
        <p:grpSpPr>
          <a:xfrm>
            <a:off x="605246" y="669315"/>
            <a:ext cx="618371" cy="139068"/>
            <a:chOff x="-1" y="473978"/>
            <a:chExt cx="1975608" cy="150233"/>
          </a:xfrm>
        </p:grpSpPr>
        <p:sp>
          <p:nvSpPr>
            <p:cNvPr id="8" name="Rechthoek 7">
              <a:extLst>
                <a:ext uri="{FF2B5EF4-FFF2-40B4-BE49-F238E27FC236}">
                  <a16:creationId xmlns:a16="http://schemas.microsoft.com/office/drawing/2014/main" id="{7B5DA7B8-1014-E78C-FD61-F6FE341640AF}"/>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0" name="Rechthoek 9">
              <a:extLst>
                <a:ext uri="{FF2B5EF4-FFF2-40B4-BE49-F238E27FC236}">
                  <a16:creationId xmlns:a16="http://schemas.microsoft.com/office/drawing/2014/main" id="{F5ABEFC5-637D-063C-5FAC-A830A29B3CF5}"/>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2455245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04301-3FBA-6D34-3CD8-99C8C730DBE7}"/>
            </a:ext>
          </a:extLst>
        </p:cNvPr>
        <p:cNvGrpSpPr/>
        <p:nvPr/>
      </p:nvGrpSpPr>
      <p:grpSpPr>
        <a:xfrm>
          <a:off x="0" y="0"/>
          <a:ext cx="0" cy="0"/>
          <a:chOff x="0" y="0"/>
          <a:chExt cx="0" cy="0"/>
        </a:xfrm>
      </p:grpSpPr>
      <p:pic>
        <p:nvPicPr>
          <p:cNvPr id="2" name="Afbeelding 1">
            <a:extLst>
              <a:ext uri="{FF2B5EF4-FFF2-40B4-BE49-F238E27FC236}">
                <a16:creationId xmlns:a16="http://schemas.microsoft.com/office/drawing/2014/main" id="{3272AD94-FC0D-5AEB-3621-2E7B9DEBE6C1}"/>
              </a:ext>
            </a:extLst>
          </p:cNvPr>
          <p:cNvPicPr>
            <a:picLocks noChangeAspect="1"/>
          </p:cNvPicPr>
          <p:nvPr/>
        </p:nvPicPr>
        <p:blipFill>
          <a:blip r:embed="rId2"/>
          <a:stretch>
            <a:fillRect/>
          </a:stretch>
        </p:blipFill>
        <p:spPr>
          <a:xfrm rot="21316771">
            <a:off x="444873" y="1931879"/>
            <a:ext cx="3817972" cy="3803057"/>
          </a:xfrm>
          <a:prstGeom prst="rect">
            <a:avLst/>
          </a:prstGeom>
          <a:ln>
            <a:noFill/>
          </a:ln>
          <a:effectLst>
            <a:outerShdw blurRad="50800" dist="38100" dir="2700000" algn="tl" rotWithShape="0">
              <a:prstClr val="black">
                <a:alpha val="40000"/>
              </a:prstClr>
            </a:outerShdw>
          </a:effectLst>
        </p:spPr>
      </p:pic>
      <p:pic>
        <p:nvPicPr>
          <p:cNvPr id="3" name="Afbeelding 2">
            <a:extLst>
              <a:ext uri="{FF2B5EF4-FFF2-40B4-BE49-F238E27FC236}">
                <a16:creationId xmlns:a16="http://schemas.microsoft.com/office/drawing/2014/main" id="{D69DC580-EF52-F58A-5401-2BF9146A8CB3}"/>
              </a:ext>
            </a:extLst>
          </p:cNvPr>
          <p:cNvPicPr>
            <a:picLocks noChangeAspect="1"/>
          </p:cNvPicPr>
          <p:nvPr/>
        </p:nvPicPr>
        <p:blipFill>
          <a:blip r:embed="rId3"/>
          <a:stretch>
            <a:fillRect/>
          </a:stretch>
        </p:blipFill>
        <p:spPr>
          <a:xfrm>
            <a:off x="8927552" y="2232404"/>
            <a:ext cx="2438954" cy="3793928"/>
          </a:xfrm>
          <a:prstGeom prst="rect">
            <a:avLst/>
          </a:prstGeom>
          <a:ln>
            <a:noFill/>
          </a:ln>
          <a:effectLst>
            <a:outerShdw blurRad="50800" dist="38100" dir="2700000" algn="tl" rotWithShape="0">
              <a:prstClr val="black">
                <a:alpha val="40000"/>
              </a:prstClr>
            </a:outerShdw>
          </a:effectLst>
        </p:spPr>
      </p:pic>
      <p:pic>
        <p:nvPicPr>
          <p:cNvPr id="6" name="Afbeelding 5">
            <a:extLst>
              <a:ext uri="{FF2B5EF4-FFF2-40B4-BE49-F238E27FC236}">
                <a16:creationId xmlns:a16="http://schemas.microsoft.com/office/drawing/2014/main" id="{B49E3D86-F115-A4FA-2603-B65F4D1DE6D6}"/>
              </a:ext>
            </a:extLst>
          </p:cNvPr>
          <p:cNvPicPr>
            <a:picLocks noChangeAspect="1"/>
          </p:cNvPicPr>
          <p:nvPr/>
        </p:nvPicPr>
        <p:blipFill>
          <a:blip r:embed="rId4"/>
          <a:stretch>
            <a:fillRect/>
          </a:stretch>
        </p:blipFill>
        <p:spPr>
          <a:xfrm rot="21055813">
            <a:off x="4088434" y="1531579"/>
            <a:ext cx="4598804" cy="5226834"/>
          </a:xfrm>
          <a:prstGeom prst="rect">
            <a:avLst/>
          </a:prstGeom>
          <a:ln>
            <a:noFill/>
          </a:ln>
          <a:effectLst>
            <a:outerShdw blurRad="50800" dist="38100" dir="2700000" algn="tl" rotWithShape="0">
              <a:prstClr val="black">
                <a:alpha val="40000"/>
              </a:prstClr>
            </a:outerShdw>
          </a:effectLst>
        </p:spPr>
      </p:pic>
      <p:sp>
        <p:nvSpPr>
          <p:cNvPr id="4" name="Titel 1">
            <a:extLst>
              <a:ext uri="{FF2B5EF4-FFF2-40B4-BE49-F238E27FC236}">
                <a16:creationId xmlns:a16="http://schemas.microsoft.com/office/drawing/2014/main" id="{DC090E98-E0ED-29C4-584E-8734FFFAC2E4}"/>
              </a:ext>
            </a:extLst>
          </p:cNvPr>
          <p:cNvSpPr txBox="1">
            <a:spLocks/>
          </p:cNvSpPr>
          <p:nvPr/>
        </p:nvSpPr>
        <p:spPr>
          <a:xfrm>
            <a:off x="605246" y="901544"/>
            <a:ext cx="10907485" cy="579447"/>
          </a:xfrm>
          <a:prstGeom prst="rect">
            <a:avLst/>
          </a:prstGeom>
        </p:spPr>
        <p:txBody>
          <a:bodyPr vert="horz" lIns="0" tIns="0" rIns="0" bIns="0" rtlCol="0" anchor="t" anchorCtr="0">
            <a:noAutofit/>
          </a:bodyPr>
          <a:lstStyle>
            <a:lvl1pPr algn="l" defTabSz="457200" rtl="0" eaLnBrk="1" latinLnBrk="0" hangingPunct="1">
              <a:spcBef>
                <a:spcPct val="0"/>
              </a:spcBef>
              <a:buNone/>
              <a:defRPr sz="3600" kern="1200" baseline="0">
                <a:solidFill>
                  <a:srgbClr val="61B020"/>
                </a:solidFill>
                <a:latin typeface="Arial"/>
                <a:ea typeface="+mj-ea"/>
                <a:cs typeface="+mj-cs"/>
              </a:defRPr>
            </a:lvl1pPr>
          </a:lstStyle>
          <a:p>
            <a:r>
              <a:rPr lang="nl-NL" sz="4300" b="1" dirty="0">
                <a:solidFill>
                  <a:schemeClr val="tx1"/>
                </a:solidFill>
                <a:latin typeface="+mj-lt"/>
              </a:rPr>
              <a:t>Beeld defensie &amp; NAVO</a:t>
            </a:r>
          </a:p>
        </p:txBody>
      </p:sp>
      <p:grpSp>
        <p:nvGrpSpPr>
          <p:cNvPr id="5" name="Groep 4">
            <a:extLst>
              <a:ext uri="{FF2B5EF4-FFF2-40B4-BE49-F238E27FC236}">
                <a16:creationId xmlns:a16="http://schemas.microsoft.com/office/drawing/2014/main" id="{010B95F9-C463-30A2-DC7B-0AB9BDDF2A31}"/>
              </a:ext>
            </a:extLst>
          </p:cNvPr>
          <p:cNvGrpSpPr/>
          <p:nvPr/>
        </p:nvGrpSpPr>
        <p:grpSpPr>
          <a:xfrm>
            <a:off x="605246" y="669315"/>
            <a:ext cx="618371" cy="139068"/>
            <a:chOff x="-1" y="473978"/>
            <a:chExt cx="1975608" cy="150233"/>
          </a:xfrm>
        </p:grpSpPr>
        <p:sp>
          <p:nvSpPr>
            <p:cNvPr id="8" name="Rechthoek 7">
              <a:extLst>
                <a:ext uri="{FF2B5EF4-FFF2-40B4-BE49-F238E27FC236}">
                  <a16:creationId xmlns:a16="http://schemas.microsoft.com/office/drawing/2014/main" id="{9B985AE6-2179-8D3D-1CFD-C179968636FC}"/>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9" name="Rechthoek 8">
              <a:extLst>
                <a:ext uri="{FF2B5EF4-FFF2-40B4-BE49-F238E27FC236}">
                  <a16:creationId xmlns:a16="http://schemas.microsoft.com/office/drawing/2014/main" id="{71571666-CDF0-D9C2-1125-2733E3350415}"/>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621593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FF014-F10E-EFBB-3001-0B436702A009}"/>
            </a:ext>
          </a:extLst>
        </p:cNvPr>
        <p:cNvGrpSpPr/>
        <p:nvPr/>
      </p:nvGrpSpPr>
      <p:grpSpPr>
        <a:xfrm>
          <a:off x="0" y="0"/>
          <a:ext cx="0" cy="0"/>
          <a:chOff x="0" y="0"/>
          <a:chExt cx="0" cy="0"/>
        </a:xfrm>
      </p:grpSpPr>
      <p:sp>
        <p:nvSpPr>
          <p:cNvPr id="19" name="Title 1">
            <a:extLst>
              <a:ext uri="{FF2B5EF4-FFF2-40B4-BE49-F238E27FC236}">
                <a16:creationId xmlns:a16="http://schemas.microsoft.com/office/drawing/2014/main" id="{562440E8-C19A-CBF3-20C7-7434298D007F}"/>
              </a:ext>
            </a:extLst>
          </p:cNvPr>
          <p:cNvSpPr>
            <a:spLocks noGrp="1"/>
          </p:cNvSpPr>
          <p:nvPr>
            <p:ph type="title" idx="10"/>
          </p:nvPr>
        </p:nvSpPr>
        <p:spPr>
          <a:xfrm>
            <a:off x="379159" y="119537"/>
            <a:ext cx="11805370" cy="697652"/>
          </a:xfrm>
        </p:spPr>
        <p:txBody>
          <a:bodyPr/>
          <a:lstStyle/>
          <a:p>
            <a:r>
              <a:rPr lang="en-US" dirty="0"/>
              <a:t>Kans op </a:t>
            </a:r>
            <a:r>
              <a:rPr lang="en-US" dirty="0" err="1"/>
              <a:t>lange</a:t>
            </a:r>
            <a:r>
              <a:rPr lang="en-US" dirty="0"/>
              <a:t> </a:t>
            </a:r>
            <a:r>
              <a:rPr lang="en-US" dirty="0" err="1"/>
              <a:t>stroomuitval</a:t>
            </a:r>
            <a:r>
              <a:rPr lang="en-US" dirty="0"/>
              <a:t>, (</a:t>
            </a:r>
            <a:r>
              <a:rPr lang="en-US" dirty="0" err="1"/>
              <a:t>onbeheersbare</a:t>
            </a:r>
            <a:r>
              <a:rPr lang="en-US" dirty="0"/>
              <a:t>) </a:t>
            </a:r>
            <a:r>
              <a:rPr lang="en-US" dirty="0" err="1"/>
              <a:t>natuurbranden</a:t>
            </a:r>
            <a:r>
              <a:rPr lang="en-US" dirty="0"/>
              <a:t> en </a:t>
            </a:r>
            <a:r>
              <a:rPr lang="en-US" dirty="0" err="1"/>
              <a:t>overstromingen</a:t>
            </a:r>
            <a:r>
              <a:rPr lang="en-US" dirty="0"/>
              <a:t> </a:t>
            </a:r>
            <a:r>
              <a:rPr lang="en-US" dirty="0" err="1"/>
              <a:t>groeit</a:t>
            </a:r>
            <a:endParaRPr lang="en-US" dirty="0"/>
          </a:p>
        </p:txBody>
      </p:sp>
      <p:grpSp>
        <p:nvGrpSpPr>
          <p:cNvPr id="9" name="Groep 8">
            <a:extLst>
              <a:ext uri="{FF2B5EF4-FFF2-40B4-BE49-F238E27FC236}">
                <a16:creationId xmlns:a16="http://schemas.microsoft.com/office/drawing/2014/main" id="{D3BD59EC-5F0C-4E58-B0CF-1B054ED11E44}"/>
              </a:ext>
            </a:extLst>
          </p:cNvPr>
          <p:cNvGrpSpPr/>
          <p:nvPr/>
        </p:nvGrpSpPr>
        <p:grpSpPr>
          <a:xfrm>
            <a:off x="180910" y="1162050"/>
            <a:ext cx="11987328" cy="5461403"/>
            <a:chOff x="265751" y="1101722"/>
            <a:chExt cx="11987328" cy="5369351"/>
          </a:xfrm>
        </p:grpSpPr>
        <p:grpSp>
          <p:nvGrpSpPr>
            <p:cNvPr id="5" name="Groep 4">
              <a:extLst>
                <a:ext uri="{FF2B5EF4-FFF2-40B4-BE49-F238E27FC236}">
                  <a16:creationId xmlns:a16="http://schemas.microsoft.com/office/drawing/2014/main" id="{35F0E9DD-A34F-1824-3240-7AA5CF8EDB6C}"/>
                </a:ext>
              </a:extLst>
            </p:cNvPr>
            <p:cNvGrpSpPr/>
            <p:nvPr/>
          </p:nvGrpSpPr>
          <p:grpSpPr>
            <a:xfrm>
              <a:off x="265751" y="1514475"/>
              <a:ext cx="3075092" cy="4956598"/>
              <a:chOff x="317500" y="1347471"/>
              <a:chExt cx="3804955" cy="5431181"/>
            </a:xfrm>
          </p:grpSpPr>
          <p:pic>
            <p:nvPicPr>
              <p:cNvPr id="4" name="Afbeelding 3">
                <a:extLst>
                  <a:ext uri="{FF2B5EF4-FFF2-40B4-BE49-F238E27FC236}">
                    <a16:creationId xmlns:a16="http://schemas.microsoft.com/office/drawing/2014/main" id="{EE82BA8F-8092-067E-5286-7F3AF41B191A}"/>
                  </a:ext>
                </a:extLst>
              </p:cNvPr>
              <p:cNvPicPr>
                <a:picLocks noChangeAspect="1"/>
              </p:cNvPicPr>
              <p:nvPr/>
            </p:nvPicPr>
            <p:blipFill>
              <a:blip r:embed="rId3"/>
              <a:stretch>
                <a:fillRect/>
              </a:stretch>
            </p:blipFill>
            <p:spPr>
              <a:xfrm>
                <a:off x="317500" y="1347471"/>
                <a:ext cx="3804955" cy="2986424"/>
              </a:xfrm>
              <a:prstGeom prst="rect">
                <a:avLst/>
              </a:prstGeom>
            </p:spPr>
          </p:pic>
          <p:pic>
            <p:nvPicPr>
              <p:cNvPr id="1026" name="Picture 2" descr="Noodweer laat Valencia achter in shock en ongekende ravage | de Volkskrant">
                <a:extLst>
                  <a:ext uri="{FF2B5EF4-FFF2-40B4-BE49-F238E27FC236}">
                    <a16:creationId xmlns:a16="http://schemas.microsoft.com/office/drawing/2014/main" id="{42383ED7-2126-FCA2-4C28-363B1E35151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825" y="4335942"/>
                <a:ext cx="3664630" cy="24427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ep 7">
              <a:extLst>
                <a:ext uri="{FF2B5EF4-FFF2-40B4-BE49-F238E27FC236}">
                  <a16:creationId xmlns:a16="http://schemas.microsoft.com/office/drawing/2014/main" id="{93827FA6-CA17-2ADD-16F7-94CD88CC140A}"/>
                </a:ext>
              </a:extLst>
            </p:cNvPr>
            <p:cNvGrpSpPr/>
            <p:nvPr/>
          </p:nvGrpSpPr>
          <p:grpSpPr>
            <a:xfrm>
              <a:off x="7016394" y="1651306"/>
              <a:ext cx="5236685" cy="4720287"/>
              <a:chOff x="4702588" y="1101552"/>
              <a:chExt cx="7820027" cy="6496965"/>
            </a:xfrm>
          </p:grpSpPr>
          <p:pic>
            <p:nvPicPr>
              <p:cNvPr id="1028" name="Picture 4" descr="Hoe zijn de verwoestende bosbranden in Los Angeles ontstaan?">
                <a:extLst>
                  <a:ext uri="{FF2B5EF4-FFF2-40B4-BE49-F238E27FC236}">
                    <a16:creationId xmlns:a16="http://schemas.microsoft.com/office/drawing/2014/main" id="{F35CF1FD-257E-DFAA-C019-723E6AE39C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17660" y="2132504"/>
                <a:ext cx="3804955" cy="253202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Zo zien de verwoestende bosbranden in LA eruit | Trouw">
                <a:extLst>
                  <a:ext uri="{FF2B5EF4-FFF2-40B4-BE49-F238E27FC236}">
                    <a16:creationId xmlns:a16="http://schemas.microsoft.com/office/drawing/2014/main" id="{F00D2D6F-A9E9-AB81-CFA1-34CCB77E52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02588" y="1101552"/>
                <a:ext cx="4029931" cy="253472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3A970C9E-1725-46E7-23A7-BDE139727254}"/>
                  </a:ext>
                </a:extLst>
              </p:cNvPr>
              <p:cNvPicPr>
                <a:picLocks noChangeAspect="1"/>
              </p:cNvPicPr>
              <p:nvPr/>
            </p:nvPicPr>
            <p:blipFill>
              <a:blip r:embed="rId7"/>
              <a:stretch>
                <a:fillRect/>
              </a:stretch>
            </p:blipFill>
            <p:spPr>
              <a:xfrm>
                <a:off x="7556873" y="4664529"/>
                <a:ext cx="4964828" cy="2933988"/>
              </a:xfrm>
              <a:prstGeom prst="rect">
                <a:avLst/>
              </a:prstGeom>
            </p:spPr>
          </p:pic>
        </p:grpSp>
        <p:pic>
          <p:nvPicPr>
            <p:cNvPr id="3" name="Afbeelding 2">
              <a:extLst>
                <a:ext uri="{FF2B5EF4-FFF2-40B4-BE49-F238E27FC236}">
                  <a16:creationId xmlns:a16="http://schemas.microsoft.com/office/drawing/2014/main" id="{2D28D8F0-DAD0-CBCC-B1E3-87D7DA4E26F5}"/>
                </a:ext>
              </a:extLst>
            </p:cNvPr>
            <p:cNvPicPr>
              <a:picLocks noChangeAspect="1"/>
            </p:cNvPicPr>
            <p:nvPr/>
          </p:nvPicPr>
          <p:blipFill>
            <a:blip r:embed="rId8"/>
            <a:stretch>
              <a:fillRect/>
            </a:stretch>
          </p:blipFill>
          <p:spPr>
            <a:xfrm>
              <a:off x="3631466" y="1101722"/>
              <a:ext cx="3035456" cy="4254719"/>
            </a:xfrm>
            <a:prstGeom prst="rect">
              <a:avLst/>
            </a:prstGeom>
          </p:spPr>
        </p:pic>
      </p:grpSp>
      <p:sp>
        <p:nvSpPr>
          <p:cNvPr id="6" name="Tekstvak 5">
            <a:extLst>
              <a:ext uri="{FF2B5EF4-FFF2-40B4-BE49-F238E27FC236}">
                <a16:creationId xmlns:a16="http://schemas.microsoft.com/office/drawing/2014/main" id="{A4E3AD41-5FEF-B3C6-9275-0BA22293E076}"/>
              </a:ext>
            </a:extLst>
          </p:cNvPr>
          <p:cNvSpPr txBox="1"/>
          <p:nvPr/>
        </p:nvSpPr>
        <p:spPr>
          <a:xfrm>
            <a:off x="5811466" y="4987109"/>
            <a:ext cx="1114425"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0" name="Afbeelding 9">
            <a:extLst>
              <a:ext uri="{FF2B5EF4-FFF2-40B4-BE49-F238E27FC236}">
                <a16:creationId xmlns:a16="http://schemas.microsoft.com/office/drawing/2014/main" id="{7F6EAC3A-D269-D6F2-BE78-BC12D5959806}"/>
              </a:ext>
            </a:extLst>
          </p:cNvPr>
          <p:cNvPicPr>
            <a:picLocks noChangeAspect="1"/>
          </p:cNvPicPr>
          <p:nvPr/>
        </p:nvPicPr>
        <p:blipFill>
          <a:blip r:embed="rId9"/>
          <a:stretch>
            <a:fillRect/>
          </a:stretch>
        </p:blipFill>
        <p:spPr>
          <a:xfrm>
            <a:off x="6324600" y="3612110"/>
            <a:ext cx="2906987" cy="3181879"/>
          </a:xfrm>
          <a:prstGeom prst="rect">
            <a:avLst/>
          </a:prstGeom>
        </p:spPr>
      </p:pic>
      <p:pic>
        <p:nvPicPr>
          <p:cNvPr id="2" name="Afbeelding 1">
            <a:extLst>
              <a:ext uri="{FF2B5EF4-FFF2-40B4-BE49-F238E27FC236}">
                <a16:creationId xmlns:a16="http://schemas.microsoft.com/office/drawing/2014/main" id="{91D60B2E-26F7-AA88-2887-4B3591C999B2}"/>
              </a:ext>
            </a:extLst>
          </p:cNvPr>
          <p:cNvPicPr>
            <a:picLocks noChangeAspect="1"/>
          </p:cNvPicPr>
          <p:nvPr/>
        </p:nvPicPr>
        <p:blipFill>
          <a:blip r:embed="rId10"/>
          <a:stretch>
            <a:fillRect/>
          </a:stretch>
        </p:blipFill>
        <p:spPr>
          <a:xfrm>
            <a:off x="10287000" y="31852"/>
            <a:ext cx="1905000" cy="1913283"/>
          </a:xfrm>
          <a:prstGeom prst="rect">
            <a:avLst/>
          </a:prstGeom>
        </p:spPr>
      </p:pic>
      <p:pic>
        <p:nvPicPr>
          <p:cNvPr id="12" name="Afbeelding 11">
            <a:extLst>
              <a:ext uri="{FF2B5EF4-FFF2-40B4-BE49-F238E27FC236}">
                <a16:creationId xmlns:a16="http://schemas.microsoft.com/office/drawing/2014/main" id="{73A3E9C2-901C-5525-0AC1-7A2BF94597E8}"/>
              </a:ext>
            </a:extLst>
          </p:cNvPr>
          <p:cNvPicPr>
            <a:picLocks noChangeAspect="1"/>
          </p:cNvPicPr>
          <p:nvPr/>
        </p:nvPicPr>
        <p:blipFill>
          <a:blip r:embed="rId11"/>
          <a:stretch>
            <a:fillRect/>
          </a:stretch>
        </p:blipFill>
        <p:spPr>
          <a:xfrm>
            <a:off x="6368678" y="1548482"/>
            <a:ext cx="3798081" cy="2134349"/>
          </a:xfrm>
          <a:prstGeom prst="rect">
            <a:avLst/>
          </a:prstGeom>
        </p:spPr>
      </p:pic>
    </p:spTree>
    <p:extLst>
      <p:ext uri="{BB962C8B-B14F-4D97-AF65-F5344CB8AC3E}">
        <p14:creationId xmlns:p14="http://schemas.microsoft.com/office/powerpoint/2010/main" val="2614412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510D47-C494-88DC-7B56-AD3E660571B5}"/>
              </a:ext>
            </a:extLst>
          </p:cNvPr>
          <p:cNvSpPr>
            <a:spLocks noGrp="1"/>
          </p:cNvSpPr>
          <p:nvPr>
            <p:ph type="title" idx="10"/>
          </p:nvPr>
        </p:nvSpPr>
        <p:spPr/>
        <p:txBody>
          <a:bodyPr/>
          <a:lstStyle/>
          <a:p>
            <a:r>
              <a:rPr lang="nl-NL" dirty="0"/>
              <a:t>Stroomuitval als basis-scenario</a:t>
            </a:r>
          </a:p>
        </p:txBody>
      </p:sp>
      <p:pic>
        <p:nvPicPr>
          <p:cNvPr id="5" name="Afbeelding 4">
            <a:extLst>
              <a:ext uri="{FF2B5EF4-FFF2-40B4-BE49-F238E27FC236}">
                <a16:creationId xmlns:a16="http://schemas.microsoft.com/office/drawing/2014/main" id="{CEA6F220-7CA7-1B94-5CFA-B8098D669EE1}"/>
              </a:ext>
            </a:extLst>
          </p:cNvPr>
          <p:cNvPicPr>
            <a:picLocks noChangeAspect="1"/>
          </p:cNvPicPr>
          <p:nvPr/>
        </p:nvPicPr>
        <p:blipFill>
          <a:blip r:embed="rId3"/>
          <a:stretch>
            <a:fillRect/>
          </a:stretch>
        </p:blipFill>
        <p:spPr>
          <a:xfrm>
            <a:off x="-19308" y="2479"/>
            <a:ext cx="12230615" cy="6855521"/>
          </a:xfrm>
          <a:prstGeom prst="rect">
            <a:avLst/>
          </a:prstGeom>
        </p:spPr>
      </p:pic>
      <p:sp>
        <p:nvSpPr>
          <p:cNvPr id="6" name="Tekstvak 5">
            <a:extLst>
              <a:ext uri="{FF2B5EF4-FFF2-40B4-BE49-F238E27FC236}">
                <a16:creationId xmlns:a16="http://schemas.microsoft.com/office/drawing/2014/main" id="{07736368-C0E3-429F-E62B-2D91DB042769}"/>
              </a:ext>
            </a:extLst>
          </p:cNvPr>
          <p:cNvSpPr txBox="1"/>
          <p:nvPr/>
        </p:nvSpPr>
        <p:spPr>
          <a:xfrm>
            <a:off x="317500" y="0"/>
            <a:ext cx="13674468" cy="69095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white"/>
                </a:solidFill>
                <a:effectLst/>
                <a:uLnTx/>
                <a:uFillTx/>
                <a:latin typeface="Calibri"/>
                <a:ea typeface="+mn-ea"/>
                <a:cs typeface="+mn-cs"/>
              </a:rPr>
              <a:t>Voorbeeld stroomuitval;</a:t>
            </a:r>
            <a:br>
              <a:rPr kumimoji="0" lang="nl-NL" sz="1800" b="1" i="0" u="none" strike="noStrike" kern="1200" cap="none" spc="0" normalizeH="0" baseline="0" noProof="0" dirty="0">
                <a:ln>
                  <a:noFill/>
                </a:ln>
                <a:solidFill>
                  <a:prstClr val="white"/>
                </a:solidFill>
                <a:effectLst/>
                <a:uLnTx/>
                <a:uFillTx/>
                <a:latin typeface="Calibri"/>
                <a:ea typeface="+mn-ea"/>
                <a:cs typeface="+mn-cs"/>
              </a:rPr>
            </a:br>
            <a:r>
              <a:rPr kumimoji="0" lang="nl-NL" sz="1800" b="1" i="0" u="none" strike="noStrike" kern="1200" cap="none" spc="0" normalizeH="0" baseline="0" noProof="0" dirty="0" err="1">
                <a:ln>
                  <a:noFill/>
                </a:ln>
                <a:solidFill>
                  <a:prstClr val="white"/>
                </a:solidFill>
                <a:effectLst/>
                <a:uLnTx/>
                <a:uFillTx/>
                <a:latin typeface="Calibri"/>
                <a:ea typeface="+mn-ea"/>
                <a:cs typeface="+mn-cs"/>
              </a:rPr>
              <a:t>Stedin</a:t>
            </a:r>
            <a:r>
              <a:rPr kumimoji="0" lang="nl-NL" sz="1800" b="1" i="0" u="none" strike="noStrike" kern="1200" cap="none" spc="0" normalizeH="0" baseline="0" noProof="0" dirty="0">
                <a:ln>
                  <a:noFill/>
                </a:ln>
                <a:solidFill>
                  <a:prstClr val="white"/>
                </a:solidFill>
                <a:effectLst/>
                <a:uLnTx/>
                <a:uFillTx/>
                <a:latin typeface="Calibri"/>
                <a:ea typeface="+mn-ea"/>
                <a:cs typeface="+mn-cs"/>
              </a:rPr>
              <a:t> &amp; </a:t>
            </a:r>
            <a:r>
              <a:rPr kumimoji="0" lang="nl-NL" sz="1800" b="1" i="0" u="none" strike="noStrike" kern="1200" cap="none" spc="0" normalizeH="0" baseline="0" noProof="0" dirty="0" err="1">
                <a:ln>
                  <a:noFill/>
                </a:ln>
                <a:solidFill>
                  <a:prstClr val="white"/>
                </a:solidFill>
                <a:effectLst/>
                <a:uLnTx/>
                <a:uFillTx/>
                <a:latin typeface="Calibri"/>
                <a:ea typeface="+mn-ea"/>
                <a:cs typeface="+mn-cs"/>
              </a:rPr>
              <a:t>Tennet</a:t>
            </a:r>
            <a:r>
              <a:rPr kumimoji="0" lang="nl-NL" sz="1800" b="1" i="0" u="none" strike="noStrike" kern="1200" cap="none" spc="0" normalizeH="0" baseline="0" noProof="0" dirty="0">
                <a:ln>
                  <a:noFill/>
                </a:ln>
                <a:solidFill>
                  <a:prstClr val="white"/>
                </a:solidFill>
                <a:effectLst/>
                <a:uLnTx/>
                <a:uFillTx/>
                <a:latin typeface="Calibri"/>
                <a:ea typeface="+mn-ea"/>
                <a:cs typeface="+mn-cs"/>
              </a:rPr>
              <a:t>; in provincie Utrecht komende jaren steeds vaker en steeds langere stroomuitvallen. </a:t>
            </a:r>
            <a:br>
              <a:rPr kumimoji="0" lang="nl-NL" sz="1800" b="1" i="0" u="none" strike="noStrike" kern="1200" cap="none" spc="0" normalizeH="0" baseline="0" noProof="0" dirty="0">
                <a:ln>
                  <a:noFill/>
                </a:ln>
                <a:solidFill>
                  <a:prstClr val="white"/>
                </a:solidFill>
                <a:effectLst/>
                <a:uLnTx/>
                <a:uFillTx/>
                <a:latin typeface="Calibri"/>
                <a:ea typeface="+mn-ea"/>
                <a:cs typeface="+mn-cs"/>
              </a:rPr>
            </a:b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white"/>
                </a:solidFill>
                <a:effectLst/>
                <a:uLnTx/>
                <a:uFillTx/>
                <a:latin typeface="Calibri"/>
                <a:ea typeface="+mn-ea"/>
                <a:cs typeface="+mn-cs"/>
              </a:rPr>
              <a:t>Voorspelling voor 2029; meer dan 5 keer per jaar een stroomuitval, die per keer langer dan 24 uur duurt.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white"/>
                </a:solidFill>
                <a:effectLst/>
                <a:uLnTx/>
                <a:uFillTx/>
                <a:latin typeface="Calibri"/>
                <a:ea typeface="+mn-ea"/>
                <a:cs typeface="+mn-cs"/>
              </a:rPr>
              <a:t>En per uitval meer dan 200.000 inwoners tegelijk treft</a:t>
            </a:r>
            <a:br>
              <a:rPr kumimoji="0" lang="nl-NL" sz="1800" b="0" i="0" u="none" strike="noStrike" kern="1200" cap="none" spc="0" normalizeH="0" baseline="0" noProof="0" dirty="0">
                <a:ln>
                  <a:noFill/>
                </a:ln>
                <a:solidFill>
                  <a:prstClr val="white"/>
                </a:solidFill>
                <a:effectLst/>
                <a:uLnTx/>
                <a:uFillTx/>
                <a:latin typeface="Calibri"/>
                <a:ea typeface="+mn-ea"/>
                <a:cs typeface="+mn-cs"/>
              </a:rPr>
            </a:br>
            <a:endParaRPr kumimoji="0" lang="nl-NL" sz="11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758854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FE9BA0AC-9A69-7F47-D626-76FD26FC5958}"/>
              </a:ext>
            </a:extLst>
          </p:cNvPr>
          <p:cNvPicPr>
            <a:picLocks noChangeAspect="1"/>
          </p:cNvPicPr>
          <p:nvPr/>
        </p:nvPicPr>
        <p:blipFill>
          <a:blip r:embed="rId2"/>
          <a:srcRect/>
          <a:stretch>
            <a:fillRect/>
          </a:stretch>
        </p:blipFill>
        <p:spPr>
          <a:xfrm>
            <a:off x="20" y="10"/>
            <a:ext cx="12191980" cy="6857990"/>
          </a:xfrm>
          <a:prstGeom prst="rect">
            <a:avLst/>
          </a:prstGeom>
          <a:noFill/>
          <a:ln>
            <a:noFill/>
          </a:ln>
        </p:spPr>
      </p:pic>
      <p:sp>
        <p:nvSpPr>
          <p:cNvPr id="4" name="Tijdelijke aanduiding voor dianummer 3" hidden="1">
            <a:extLst>
              <a:ext uri="{FF2B5EF4-FFF2-40B4-BE49-F238E27FC236}">
                <a16:creationId xmlns:a16="http://schemas.microsoft.com/office/drawing/2014/main" id="{BE326700-EA2E-C1D1-D443-1F86B4F19679}"/>
              </a:ext>
            </a:extLst>
          </p:cNvPr>
          <p:cNvSpPr>
            <a:spLocks noGrp="1"/>
          </p:cNvSpPr>
          <p:nvPr>
            <p:ph type="sldNum" sz="quarter" idx="4294967295"/>
          </p:nvPr>
        </p:nvSpPr>
        <p:spPr>
          <a:xfrm>
            <a:off x="9347200" y="6356350"/>
            <a:ext cx="2844800" cy="365125"/>
          </a:xfrm>
        </p:spPr>
        <p:txBody>
          <a:bodyPr/>
          <a:lstStyle/>
          <a:p>
            <a:pPr>
              <a:spcAft>
                <a:spcPts val="600"/>
              </a:spcAft>
            </a:pPr>
            <a:fld id="{C67B33B6-CE6D-2541-9A4F-9A9053BF6864}" type="slidenum">
              <a:rPr lang="nl-NL" smtClean="0"/>
              <a:pPr>
                <a:spcAft>
                  <a:spcPts val="600"/>
                </a:spcAft>
              </a:pPr>
              <a:t>19</a:t>
            </a:fld>
            <a:endParaRPr lang="nl-NL"/>
          </a:p>
        </p:txBody>
      </p:sp>
      <p:grpSp>
        <p:nvGrpSpPr>
          <p:cNvPr id="3" name="Groep 2">
            <a:extLst>
              <a:ext uri="{FF2B5EF4-FFF2-40B4-BE49-F238E27FC236}">
                <a16:creationId xmlns:a16="http://schemas.microsoft.com/office/drawing/2014/main" id="{413E5250-F10E-B409-80E8-620A3E5591C0}"/>
              </a:ext>
            </a:extLst>
          </p:cNvPr>
          <p:cNvGrpSpPr/>
          <p:nvPr/>
        </p:nvGrpSpPr>
        <p:grpSpPr>
          <a:xfrm>
            <a:off x="605246" y="669315"/>
            <a:ext cx="618371" cy="139068"/>
            <a:chOff x="-1" y="473978"/>
            <a:chExt cx="1975608" cy="150233"/>
          </a:xfrm>
        </p:grpSpPr>
        <p:sp>
          <p:nvSpPr>
            <p:cNvPr id="5" name="Rechthoek 4">
              <a:extLst>
                <a:ext uri="{FF2B5EF4-FFF2-40B4-BE49-F238E27FC236}">
                  <a16:creationId xmlns:a16="http://schemas.microsoft.com/office/drawing/2014/main" id="{EC51A6D9-F9D6-AFAD-5314-763D2F318C47}"/>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7" name="Rechthoek 6">
              <a:extLst>
                <a:ext uri="{FF2B5EF4-FFF2-40B4-BE49-F238E27FC236}">
                  <a16:creationId xmlns:a16="http://schemas.microsoft.com/office/drawing/2014/main" id="{4828913F-E4CA-E7B1-CA59-33EAB6539320}"/>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897523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DEC053B4-945A-15AD-C2E0-AAF88F041EC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7B33B6-CE6D-2541-9A4F-9A9053BF6864}" type="slidenum">
              <a:rPr kumimoji="0" lang="en-US" sz="1200" b="0" i="0" u="none" strike="noStrike" kern="1200" cap="none" spc="0" normalizeH="0" baseline="0" noProof="0" smtClean="0">
                <a:ln>
                  <a:noFill/>
                </a:ln>
                <a:solidFill>
                  <a:srgbClr val="898F96"/>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898F96"/>
              </a:solidFill>
              <a:effectLst/>
              <a:uLnTx/>
              <a:uFillTx/>
              <a:latin typeface="Arial"/>
              <a:ea typeface="+mn-ea"/>
              <a:cs typeface="Arial"/>
            </a:endParaRPr>
          </a:p>
        </p:txBody>
      </p:sp>
      <p:sp>
        <p:nvSpPr>
          <p:cNvPr id="6" name="Rechthoek 5">
            <a:extLst>
              <a:ext uri="{FF2B5EF4-FFF2-40B4-BE49-F238E27FC236}">
                <a16:creationId xmlns:a16="http://schemas.microsoft.com/office/drawing/2014/main" id="{E0C063C7-7FA0-C476-F748-B59E5C3517AC}"/>
              </a:ext>
            </a:extLst>
          </p:cNvPr>
          <p:cNvSpPr/>
          <p:nvPr/>
        </p:nvSpPr>
        <p:spPr>
          <a:xfrm>
            <a:off x="365799" y="349429"/>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mn-ea"/>
              <a:cs typeface="+mn-cs"/>
            </a:endParaRPr>
          </a:p>
        </p:txBody>
      </p:sp>
      <p:sp>
        <p:nvSpPr>
          <p:cNvPr id="7" name="Rechthoek 6">
            <a:extLst>
              <a:ext uri="{FF2B5EF4-FFF2-40B4-BE49-F238E27FC236}">
                <a16:creationId xmlns:a16="http://schemas.microsoft.com/office/drawing/2014/main" id="{3C38E7D0-50BD-1835-27D8-DDF5D42FFD4B}"/>
              </a:ext>
            </a:extLst>
          </p:cNvPr>
          <p:cNvSpPr/>
          <p:nvPr/>
        </p:nvSpPr>
        <p:spPr>
          <a:xfrm>
            <a:off x="8256911" y="239996"/>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mn-ea"/>
              <a:cs typeface="+mn-cs"/>
            </a:endParaRPr>
          </a:p>
        </p:txBody>
      </p:sp>
      <p:pic>
        <p:nvPicPr>
          <p:cNvPr id="5" name="Afbeelding 4" descr="Afbeelding met tekst, schermopname, Lettertype, logo&#10;&#10;Door AI gegenereerde inhoud is mogelijk onjuist.">
            <a:extLst>
              <a:ext uri="{FF2B5EF4-FFF2-40B4-BE49-F238E27FC236}">
                <a16:creationId xmlns:a16="http://schemas.microsoft.com/office/drawing/2014/main" id="{571DA349-FD02-3194-BE4B-0EA4342BC27F}"/>
              </a:ext>
            </a:extLst>
          </p:cNvPr>
          <p:cNvPicPr>
            <a:picLocks noChangeAspect="1"/>
          </p:cNvPicPr>
          <p:nvPr/>
        </p:nvPicPr>
        <p:blipFill>
          <a:blip r:embed="rId2"/>
          <a:stretch>
            <a:fillRect/>
          </a:stretch>
        </p:blipFill>
        <p:spPr>
          <a:xfrm>
            <a:off x="2574596" y="349429"/>
            <a:ext cx="6169986" cy="6481480"/>
          </a:xfrm>
          <a:prstGeom prst="rect">
            <a:avLst/>
          </a:prstGeom>
        </p:spPr>
      </p:pic>
      <p:grpSp>
        <p:nvGrpSpPr>
          <p:cNvPr id="2" name="Groep 1">
            <a:extLst>
              <a:ext uri="{FF2B5EF4-FFF2-40B4-BE49-F238E27FC236}">
                <a16:creationId xmlns:a16="http://schemas.microsoft.com/office/drawing/2014/main" id="{324F2D28-AAB2-BFC9-35BE-01544DA490CF}"/>
              </a:ext>
            </a:extLst>
          </p:cNvPr>
          <p:cNvGrpSpPr/>
          <p:nvPr/>
        </p:nvGrpSpPr>
        <p:grpSpPr>
          <a:xfrm>
            <a:off x="605246" y="669315"/>
            <a:ext cx="618371" cy="139068"/>
            <a:chOff x="-1" y="473978"/>
            <a:chExt cx="1975608" cy="150233"/>
          </a:xfrm>
        </p:grpSpPr>
        <p:sp>
          <p:nvSpPr>
            <p:cNvPr id="4" name="Rechthoek 3">
              <a:extLst>
                <a:ext uri="{FF2B5EF4-FFF2-40B4-BE49-F238E27FC236}">
                  <a16:creationId xmlns:a16="http://schemas.microsoft.com/office/drawing/2014/main" id="{8AE1B0B3-A1A6-4663-0DC1-5F63168890CB}"/>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CBB43DE7-930E-0F23-3D59-31EE26F5D0D3}"/>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1862574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88A2A-FEE2-C921-5F4D-C4D2E460531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5C46800-1D9C-D6CE-8CDD-1CB0A82DCA37}"/>
              </a:ext>
            </a:extLst>
          </p:cNvPr>
          <p:cNvSpPr>
            <a:spLocks noGrp="1"/>
          </p:cNvSpPr>
          <p:nvPr>
            <p:ph type="title"/>
          </p:nvPr>
        </p:nvSpPr>
        <p:spPr>
          <a:xfrm>
            <a:off x="568235" y="1013233"/>
            <a:ext cx="10430923" cy="579447"/>
          </a:xfrm>
        </p:spPr>
        <p:txBody>
          <a:bodyPr/>
          <a:lstStyle/>
          <a:p>
            <a:r>
              <a:rPr lang="nl-NL" sz="4300" b="1" dirty="0">
                <a:solidFill>
                  <a:schemeClr val="tx1"/>
                </a:solidFill>
                <a:latin typeface="+mj-lt"/>
              </a:rPr>
              <a:t>Wat betekent dit voor ons?</a:t>
            </a:r>
          </a:p>
        </p:txBody>
      </p:sp>
      <p:sp>
        <p:nvSpPr>
          <p:cNvPr id="3" name="Tijdelijke aanduiding voor inhoud 2">
            <a:extLst>
              <a:ext uri="{FF2B5EF4-FFF2-40B4-BE49-F238E27FC236}">
                <a16:creationId xmlns:a16="http://schemas.microsoft.com/office/drawing/2014/main" id="{98299945-DDDA-664A-C68D-3596CCBBE2B9}"/>
              </a:ext>
            </a:extLst>
          </p:cNvPr>
          <p:cNvSpPr>
            <a:spLocks noGrp="1"/>
          </p:cNvSpPr>
          <p:nvPr>
            <p:ph idx="1"/>
          </p:nvPr>
        </p:nvSpPr>
        <p:spPr>
          <a:xfrm>
            <a:off x="562276" y="2080546"/>
            <a:ext cx="11629724" cy="3701052"/>
          </a:xfrm>
        </p:spPr>
        <p:txBody>
          <a:bodyPr/>
          <a:lstStyle/>
          <a:p>
            <a:pPr>
              <a:buFont typeface="Wingdings" panose="05000000000000000000" pitchFamily="2" charset="2"/>
              <a:buChar char="§"/>
            </a:pPr>
            <a:r>
              <a:rPr lang="nl-NL" sz="2000" dirty="0"/>
              <a:t>Dreiging en risico’s nemen toe</a:t>
            </a:r>
          </a:p>
          <a:p>
            <a:pPr>
              <a:buFont typeface="Wingdings" panose="05000000000000000000" pitchFamily="2" charset="2"/>
              <a:buChar char="§"/>
            </a:pPr>
            <a:endParaRPr lang="nl-NL" sz="2000" dirty="0"/>
          </a:p>
          <a:p>
            <a:pPr>
              <a:buFont typeface="Wingdings" panose="05000000000000000000" pitchFamily="2" charset="2"/>
              <a:buChar char="§"/>
            </a:pPr>
            <a:r>
              <a:rPr lang="nl-NL" sz="2000" dirty="0"/>
              <a:t>Weinig tot geen militaire bijstand meer bij rampen en crises, Defensie vraagt ons om hulp</a:t>
            </a:r>
          </a:p>
          <a:p>
            <a:pPr>
              <a:buFont typeface="Wingdings" panose="05000000000000000000" pitchFamily="2" charset="2"/>
              <a:buChar char="§"/>
            </a:pPr>
            <a:endParaRPr lang="nl-NL" sz="2000" dirty="0"/>
          </a:p>
          <a:p>
            <a:pPr>
              <a:buFont typeface="Wingdings" panose="05000000000000000000" pitchFamily="2" charset="2"/>
              <a:buChar char="§"/>
            </a:pPr>
            <a:r>
              <a:rPr lang="nl-NL" sz="2000" dirty="0"/>
              <a:t>Meer druk op binnenlandse veiligheid door langdurige verstoringen</a:t>
            </a:r>
          </a:p>
          <a:p>
            <a:pPr marL="285750" indent="-285750">
              <a:buFont typeface="Wingdings" panose="05000000000000000000" pitchFamily="2" charset="2"/>
              <a:buChar char="§"/>
            </a:pPr>
            <a:endParaRPr lang="nl-NL" sz="2000" dirty="0"/>
          </a:p>
          <a:p>
            <a:pPr marL="285750" indent="-285750">
              <a:buFont typeface="Wingdings" panose="05000000000000000000" pitchFamily="2" charset="2"/>
              <a:buChar char="§"/>
            </a:pPr>
            <a:r>
              <a:rPr lang="nl-NL" sz="2000" dirty="0"/>
              <a:t>Meer noodzaak om aantal bovenregionale uitdagingen samen op te pakken</a:t>
            </a:r>
          </a:p>
          <a:p>
            <a:pPr>
              <a:buFont typeface="Wingdings" panose="05000000000000000000" pitchFamily="2" charset="2"/>
              <a:buChar char="§"/>
            </a:pPr>
            <a:endParaRPr lang="nl-NL" dirty="0"/>
          </a:p>
        </p:txBody>
      </p:sp>
      <p:sp>
        <p:nvSpPr>
          <p:cNvPr id="4" name="Tijdelijke aanduiding voor dianummer 3">
            <a:extLst>
              <a:ext uri="{FF2B5EF4-FFF2-40B4-BE49-F238E27FC236}">
                <a16:creationId xmlns:a16="http://schemas.microsoft.com/office/drawing/2014/main" id="{1345431B-9BDE-4D1F-7CBF-CF27F24D7BA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7B33B6-CE6D-2541-9A4F-9A9053BF6864}" type="slidenum">
              <a:rPr kumimoji="0" lang="nl-NL" sz="1200" b="0" i="0" u="none" strike="noStrike" kern="1200" cap="none" spc="0" normalizeH="0" baseline="0" noProof="0" smtClean="0">
                <a:ln>
                  <a:noFill/>
                </a:ln>
                <a:solidFill>
                  <a:srgbClr val="898F96"/>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nl-NL" sz="1200" b="0" i="0" u="none" strike="noStrike" kern="1200" cap="none" spc="0" normalizeH="0" baseline="0" noProof="0">
              <a:ln>
                <a:noFill/>
              </a:ln>
              <a:solidFill>
                <a:srgbClr val="898F96"/>
              </a:solidFill>
              <a:effectLst/>
              <a:uLnTx/>
              <a:uFillTx/>
              <a:latin typeface="Arial"/>
              <a:ea typeface="+mn-ea"/>
              <a:cs typeface="Arial"/>
            </a:endParaRPr>
          </a:p>
        </p:txBody>
      </p:sp>
      <p:grpSp>
        <p:nvGrpSpPr>
          <p:cNvPr id="7" name="Groep 6">
            <a:extLst>
              <a:ext uri="{FF2B5EF4-FFF2-40B4-BE49-F238E27FC236}">
                <a16:creationId xmlns:a16="http://schemas.microsoft.com/office/drawing/2014/main" id="{AF3A9D32-1F35-D0FE-9358-14C23D23EE3F}"/>
              </a:ext>
            </a:extLst>
          </p:cNvPr>
          <p:cNvGrpSpPr/>
          <p:nvPr/>
        </p:nvGrpSpPr>
        <p:grpSpPr>
          <a:xfrm>
            <a:off x="605246" y="669315"/>
            <a:ext cx="618371" cy="139068"/>
            <a:chOff x="-1" y="473978"/>
            <a:chExt cx="1975608" cy="150233"/>
          </a:xfrm>
        </p:grpSpPr>
        <p:sp>
          <p:nvSpPr>
            <p:cNvPr id="8" name="Rechthoek 7">
              <a:extLst>
                <a:ext uri="{FF2B5EF4-FFF2-40B4-BE49-F238E27FC236}">
                  <a16:creationId xmlns:a16="http://schemas.microsoft.com/office/drawing/2014/main" id="{04674950-EC32-086B-E259-8CE7517B3D25}"/>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9" name="Rechthoek 8">
              <a:extLst>
                <a:ext uri="{FF2B5EF4-FFF2-40B4-BE49-F238E27FC236}">
                  <a16:creationId xmlns:a16="http://schemas.microsoft.com/office/drawing/2014/main" id="{CAA0BF5D-E0AB-CD96-4F46-F135B828361E}"/>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1376837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25B5A-CA02-B745-0F28-4825824C01F4}"/>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982A9AA-2C88-656B-B76C-12EC7EBFF427}"/>
              </a:ext>
            </a:extLst>
          </p:cNvPr>
          <p:cNvSpPr>
            <a:spLocks noGrp="1"/>
          </p:cNvSpPr>
          <p:nvPr>
            <p:ph idx="1"/>
          </p:nvPr>
        </p:nvSpPr>
        <p:spPr>
          <a:xfrm>
            <a:off x="562276" y="228600"/>
            <a:ext cx="11629724" cy="5479846"/>
          </a:xfrm>
        </p:spPr>
        <p:txBody>
          <a:bodyPr/>
          <a:lstStyle/>
          <a:p>
            <a:pPr marL="0" indent="0">
              <a:buNone/>
            </a:pPr>
            <a:r>
              <a:rPr lang="nl-NL" b="1" dirty="0"/>
              <a:t>Dit vraagt iets van ons en biedt ook kansen…</a:t>
            </a:r>
          </a:p>
          <a:p>
            <a:pPr marL="0" indent="0" algn="ctr">
              <a:buNone/>
            </a:pPr>
            <a:endParaRPr lang="nl-NL" sz="1800" b="1" dirty="0"/>
          </a:p>
          <a:p>
            <a:pPr marL="0" indent="0" algn="ctr">
              <a:buNone/>
            </a:pPr>
            <a:endParaRPr lang="nl-NL" sz="1800" b="1" dirty="0"/>
          </a:p>
          <a:p>
            <a:pPr marL="0" indent="0" algn="ctr">
              <a:buNone/>
            </a:pPr>
            <a:endParaRPr lang="nl-NL" sz="1800" b="1" dirty="0"/>
          </a:p>
          <a:p>
            <a:pPr marL="0" indent="0" algn="ctr">
              <a:buNone/>
            </a:pPr>
            <a:endParaRPr lang="nl-NL" sz="1800" b="1" dirty="0"/>
          </a:p>
          <a:p>
            <a:pPr marL="0" indent="0" algn="ctr">
              <a:buNone/>
            </a:pPr>
            <a:endParaRPr lang="nl-NL" sz="1800" b="1" dirty="0"/>
          </a:p>
          <a:p>
            <a:pPr marL="0" indent="0" algn="ctr">
              <a:buNone/>
            </a:pPr>
            <a:endParaRPr lang="nl-NL" sz="1800" b="1" dirty="0"/>
          </a:p>
          <a:p>
            <a:pPr marL="0" indent="0" algn="ctr">
              <a:buNone/>
            </a:pPr>
            <a:endParaRPr lang="nl-NL" sz="1800" b="1" dirty="0"/>
          </a:p>
          <a:p>
            <a:pPr marL="0" indent="0" algn="ctr">
              <a:buNone/>
            </a:pPr>
            <a:endParaRPr lang="nl-NL" sz="1800" b="1" dirty="0"/>
          </a:p>
          <a:p>
            <a:pPr marL="0" indent="0" algn="ctr">
              <a:buNone/>
            </a:pPr>
            <a:endParaRPr lang="nl-NL" sz="1800" b="1" dirty="0"/>
          </a:p>
          <a:p>
            <a:pPr marL="0" indent="0" algn="ctr">
              <a:buNone/>
            </a:pPr>
            <a:endParaRPr lang="nl-NL" sz="1800" b="1" dirty="0"/>
          </a:p>
          <a:p>
            <a:pPr marL="0" indent="0" algn="ctr">
              <a:buNone/>
            </a:pPr>
            <a:endParaRPr lang="nl-NL" sz="1800" b="1" dirty="0"/>
          </a:p>
          <a:p>
            <a:pPr marL="0" indent="0" algn="ctr">
              <a:buNone/>
            </a:pPr>
            <a:endParaRPr lang="nl-NL" sz="1800" b="1" dirty="0"/>
          </a:p>
        </p:txBody>
      </p:sp>
      <p:sp>
        <p:nvSpPr>
          <p:cNvPr id="4" name="Tijdelijke aanduiding voor dianummer 3">
            <a:extLst>
              <a:ext uri="{FF2B5EF4-FFF2-40B4-BE49-F238E27FC236}">
                <a16:creationId xmlns:a16="http://schemas.microsoft.com/office/drawing/2014/main" id="{73F5CFD6-D72D-A01A-0EB4-1F848CF7627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7B33B6-CE6D-2541-9A4F-9A9053BF6864}" type="slidenum">
              <a:rPr kumimoji="0" lang="nl-NL" sz="1200" b="0" i="0" u="none" strike="noStrike" kern="1200" cap="none" spc="0" normalizeH="0" baseline="0" noProof="0" smtClean="0">
                <a:ln>
                  <a:noFill/>
                </a:ln>
                <a:solidFill>
                  <a:srgbClr val="898F96"/>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nl-NL" sz="1200" b="0" i="0" u="none" strike="noStrike" kern="1200" cap="none" spc="0" normalizeH="0" baseline="0" noProof="0">
              <a:ln>
                <a:noFill/>
              </a:ln>
              <a:solidFill>
                <a:srgbClr val="898F96"/>
              </a:solidFill>
              <a:effectLst/>
              <a:uLnTx/>
              <a:uFillTx/>
              <a:latin typeface="Arial"/>
              <a:ea typeface="+mn-ea"/>
              <a:cs typeface="Arial"/>
            </a:endParaRPr>
          </a:p>
        </p:txBody>
      </p:sp>
      <p:pic>
        <p:nvPicPr>
          <p:cNvPr id="6" name="Afbeelding 5">
            <a:extLst>
              <a:ext uri="{FF2B5EF4-FFF2-40B4-BE49-F238E27FC236}">
                <a16:creationId xmlns:a16="http://schemas.microsoft.com/office/drawing/2014/main" id="{76E5C220-33CC-1735-1A70-CB36B46142B1}"/>
              </a:ext>
            </a:extLst>
          </p:cNvPr>
          <p:cNvPicPr>
            <a:picLocks noChangeAspect="1"/>
          </p:cNvPicPr>
          <p:nvPr/>
        </p:nvPicPr>
        <p:blipFill>
          <a:blip r:embed="rId2"/>
          <a:stretch>
            <a:fillRect/>
          </a:stretch>
        </p:blipFill>
        <p:spPr>
          <a:xfrm rot="450957">
            <a:off x="3589750" y="1071097"/>
            <a:ext cx="5418513" cy="5068177"/>
          </a:xfrm>
          <a:prstGeom prst="rect">
            <a:avLst/>
          </a:prstGeom>
          <a:effectLst>
            <a:outerShdw blurRad="50800" dist="38100" dir="2700000" algn="tl" rotWithShape="0">
              <a:prstClr val="black">
                <a:alpha val="40000"/>
              </a:prstClr>
            </a:outerShdw>
          </a:effectLst>
        </p:spPr>
      </p:pic>
      <p:grpSp>
        <p:nvGrpSpPr>
          <p:cNvPr id="7" name="Groep 6">
            <a:extLst>
              <a:ext uri="{FF2B5EF4-FFF2-40B4-BE49-F238E27FC236}">
                <a16:creationId xmlns:a16="http://schemas.microsoft.com/office/drawing/2014/main" id="{8608CEFE-A5DB-F716-3763-3255410FB277}"/>
              </a:ext>
            </a:extLst>
          </p:cNvPr>
          <p:cNvGrpSpPr/>
          <p:nvPr/>
        </p:nvGrpSpPr>
        <p:grpSpPr>
          <a:xfrm>
            <a:off x="605246" y="669315"/>
            <a:ext cx="618371" cy="139068"/>
            <a:chOff x="-1" y="473978"/>
            <a:chExt cx="1975608" cy="150233"/>
          </a:xfrm>
        </p:grpSpPr>
        <p:sp>
          <p:nvSpPr>
            <p:cNvPr id="8" name="Rechthoek 7">
              <a:extLst>
                <a:ext uri="{FF2B5EF4-FFF2-40B4-BE49-F238E27FC236}">
                  <a16:creationId xmlns:a16="http://schemas.microsoft.com/office/drawing/2014/main" id="{53888A9E-12DB-EFB4-555D-3D69870A824A}"/>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9" name="Rechthoek 8">
              <a:extLst>
                <a:ext uri="{FF2B5EF4-FFF2-40B4-BE49-F238E27FC236}">
                  <a16:creationId xmlns:a16="http://schemas.microsoft.com/office/drawing/2014/main" id="{06D0E4BA-1215-CD56-AFDD-6FAC873C9C77}"/>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3056036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080C625D-BDA5-F184-EE63-3F43F42994D7}"/>
              </a:ext>
            </a:extLst>
          </p:cNvPr>
          <p:cNvSpPr>
            <a:spLocks noGrp="1"/>
          </p:cNvSpPr>
          <p:nvPr>
            <p:ph idx="1"/>
          </p:nvPr>
        </p:nvSpPr>
        <p:spPr>
          <a:xfrm>
            <a:off x="880539" y="1292927"/>
            <a:ext cx="10430921" cy="3701052"/>
          </a:xfrm>
        </p:spPr>
        <p:txBody>
          <a:bodyPr/>
          <a:lstStyle/>
          <a:p>
            <a:pPr marL="0" indent="0">
              <a:buNone/>
            </a:pPr>
            <a:endParaRPr lang="nl-NL" dirty="0"/>
          </a:p>
          <a:p>
            <a:pPr marL="0" indent="0">
              <a:buNone/>
            </a:pPr>
            <a:endParaRPr lang="nl-NL" dirty="0"/>
          </a:p>
          <a:p>
            <a:pPr marL="0" indent="0">
              <a:buNone/>
            </a:pPr>
            <a:endParaRPr lang="nl-NL" dirty="0"/>
          </a:p>
          <a:p>
            <a:pPr marL="0" indent="0" algn="ctr">
              <a:buNone/>
            </a:pPr>
            <a:r>
              <a:rPr lang="nl-NL" sz="4300" b="1" dirty="0">
                <a:latin typeface="+mj-lt"/>
                <a:ea typeface="+mj-ea"/>
                <a:cs typeface="+mj-cs"/>
              </a:rPr>
              <a:t>Wat zijn onze eigen uitdagingen?</a:t>
            </a:r>
          </a:p>
        </p:txBody>
      </p:sp>
      <p:sp>
        <p:nvSpPr>
          <p:cNvPr id="4" name="Tijdelijke aanduiding voor dianummer 3">
            <a:extLst>
              <a:ext uri="{FF2B5EF4-FFF2-40B4-BE49-F238E27FC236}">
                <a16:creationId xmlns:a16="http://schemas.microsoft.com/office/drawing/2014/main" id="{838C33E7-F2AD-F0F3-15F4-02C99E8D13FC}"/>
              </a:ext>
            </a:extLst>
          </p:cNvPr>
          <p:cNvSpPr>
            <a:spLocks noGrp="1"/>
          </p:cNvSpPr>
          <p:nvPr>
            <p:ph type="sldNum" sz="quarter" idx="12"/>
          </p:nvPr>
        </p:nvSpPr>
        <p:spPr/>
        <p:txBody>
          <a:bodyPr/>
          <a:lstStyle/>
          <a:p>
            <a:fld id="{C67B33B6-CE6D-2541-9A4F-9A9053BF6864}" type="slidenum">
              <a:rPr lang="nl-NL" smtClean="0"/>
              <a:t>23</a:t>
            </a:fld>
            <a:endParaRPr lang="nl-NL"/>
          </a:p>
        </p:txBody>
      </p:sp>
      <p:pic>
        <p:nvPicPr>
          <p:cNvPr id="2" name="Afbeelding 1">
            <a:extLst>
              <a:ext uri="{FF2B5EF4-FFF2-40B4-BE49-F238E27FC236}">
                <a16:creationId xmlns:a16="http://schemas.microsoft.com/office/drawing/2014/main" id="{BCB303EE-8587-DD7F-9C68-A9B8BE63509A}"/>
              </a:ext>
            </a:extLst>
          </p:cNvPr>
          <p:cNvPicPr>
            <a:picLocks noChangeAspect="1"/>
          </p:cNvPicPr>
          <p:nvPr/>
        </p:nvPicPr>
        <p:blipFill>
          <a:blip r:embed="rId2">
            <a:alphaModFix amt="35000"/>
          </a:blip>
          <a:srcRect l="714" t="5677" r="76596" b="3265"/>
          <a:stretch>
            <a:fillRect/>
          </a:stretch>
        </p:blipFill>
        <p:spPr>
          <a:xfrm rot="5400000">
            <a:off x="7571722" y="2273560"/>
            <a:ext cx="3967206" cy="5283510"/>
          </a:xfrm>
          <a:prstGeom prst="rect">
            <a:avLst/>
          </a:prstGeom>
        </p:spPr>
      </p:pic>
      <p:grpSp>
        <p:nvGrpSpPr>
          <p:cNvPr id="5" name="Groep 4">
            <a:extLst>
              <a:ext uri="{FF2B5EF4-FFF2-40B4-BE49-F238E27FC236}">
                <a16:creationId xmlns:a16="http://schemas.microsoft.com/office/drawing/2014/main" id="{2195588D-0AB5-D43A-A466-1315493A1CD3}"/>
              </a:ext>
            </a:extLst>
          </p:cNvPr>
          <p:cNvGrpSpPr/>
          <p:nvPr/>
        </p:nvGrpSpPr>
        <p:grpSpPr>
          <a:xfrm>
            <a:off x="605246" y="669315"/>
            <a:ext cx="618371" cy="139068"/>
            <a:chOff x="-1" y="473978"/>
            <a:chExt cx="1975608" cy="150233"/>
          </a:xfrm>
        </p:grpSpPr>
        <p:sp>
          <p:nvSpPr>
            <p:cNvPr id="6" name="Rechthoek 5">
              <a:extLst>
                <a:ext uri="{FF2B5EF4-FFF2-40B4-BE49-F238E27FC236}">
                  <a16:creationId xmlns:a16="http://schemas.microsoft.com/office/drawing/2014/main" id="{160DAC0C-5A55-BDDC-C73B-80093BFA5EAA}"/>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7" name="Rechthoek 6">
              <a:extLst>
                <a:ext uri="{FF2B5EF4-FFF2-40B4-BE49-F238E27FC236}">
                  <a16:creationId xmlns:a16="http://schemas.microsoft.com/office/drawing/2014/main" id="{3C286E2A-A757-D694-C751-A8882A711796}"/>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10968899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D95F0-CBF0-39C7-5CDE-D4F53305193D}"/>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E1FEC6C-925B-4BBF-D4A0-4CC707693FE3}"/>
              </a:ext>
            </a:extLst>
          </p:cNvPr>
          <p:cNvSpPr>
            <a:spLocks noGrp="1"/>
          </p:cNvSpPr>
          <p:nvPr>
            <p:ph idx="1"/>
          </p:nvPr>
        </p:nvSpPr>
        <p:spPr>
          <a:xfrm>
            <a:off x="880539" y="1292927"/>
            <a:ext cx="10430921" cy="3701052"/>
          </a:xfrm>
        </p:spPr>
        <p:txBody>
          <a:bodyPr/>
          <a:lstStyle/>
          <a:p>
            <a:pPr marL="0" indent="0">
              <a:buNone/>
            </a:pPr>
            <a:endParaRPr lang="nl-NL" dirty="0"/>
          </a:p>
          <a:p>
            <a:pPr marL="0" indent="0">
              <a:buNone/>
            </a:pPr>
            <a:endParaRPr lang="nl-NL" dirty="0"/>
          </a:p>
          <a:p>
            <a:pPr marL="0" indent="0">
              <a:buNone/>
            </a:pPr>
            <a:endParaRPr lang="nl-NL" dirty="0"/>
          </a:p>
        </p:txBody>
      </p:sp>
      <p:sp>
        <p:nvSpPr>
          <p:cNvPr id="4" name="Tijdelijke aanduiding voor dianummer 3">
            <a:extLst>
              <a:ext uri="{FF2B5EF4-FFF2-40B4-BE49-F238E27FC236}">
                <a16:creationId xmlns:a16="http://schemas.microsoft.com/office/drawing/2014/main" id="{70FCB4E8-A6FF-B4F5-6A19-BBA6DA10C948}"/>
              </a:ext>
            </a:extLst>
          </p:cNvPr>
          <p:cNvSpPr>
            <a:spLocks noGrp="1"/>
          </p:cNvSpPr>
          <p:nvPr>
            <p:ph type="sldNum" sz="quarter" idx="12"/>
          </p:nvPr>
        </p:nvSpPr>
        <p:spPr/>
        <p:txBody>
          <a:bodyPr/>
          <a:lstStyle/>
          <a:p>
            <a:fld id="{C67B33B6-CE6D-2541-9A4F-9A9053BF6864}" type="slidenum">
              <a:rPr lang="nl-NL" smtClean="0"/>
              <a:t>24</a:t>
            </a:fld>
            <a:endParaRPr lang="nl-NL"/>
          </a:p>
        </p:txBody>
      </p:sp>
      <p:pic>
        <p:nvPicPr>
          <p:cNvPr id="2" name="Afbeelding 1">
            <a:extLst>
              <a:ext uri="{FF2B5EF4-FFF2-40B4-BE49-F238E27FC236}">
                <a16:creationId xmlns:a16="http://schemas.microsoft.com/office/drawing/2014/main" id="{A318BF8C-83FD-0821-3F7B-B7F6EE8A83AA}"/>
              </a:ext>
            </a:extLst>
          </p:cNvPr>
          <p:cNvPicPr>
            <a:picLocks noChangeAspect="1"/>
          </p:cNvPicPr>
          <p:nvPr/>
        </p:nvPicPr>
        <p:blipFill>
          <a:blip r:embed="rId2">
            <a:alphaModFix amt="35000"/>
          </a:blip>
          <a:srcRect l="714" t="5677" r="76596" b="3265"/>
          <a:stretch>
            <a:fillRect/>
          </a:stretch>
        </p:blipFill>
        <p:spPr>
          <a:xfrm rot="5400000">
            <a:off x="4195908" y="-1145099"/>
            <a:ext cx="6902425" cy="9192623"/>
          </a:xfrm>
          <a:prstGeom prst="rect">
            <a:avLst/>
          </a:prstGeom>
        </p:spPr>
      </p:pic>
      <p:grpSp>
        <p:nvGrpSpPr>
          <p:cNvPr id="5" name="Groep 4">
            <a:extLst>
              <a:ext uri="{FF2B5EF4-FFF2-40B4-BE49-F238E27FC236}">
                <a16:creationId xmlns:a16="http://schemas.microsoft.com/office/drawing/2014/main" id="{85DCA0C0-1AD6-58E7-8251-83033A6D90A2}"/>
              </a:ext>
            </a:extLst>
          </p:cNvPr>
          <p:cNvGrpSpPr/>
          <p:nvPr/>
        </p:nvGrpSpPr>
        <p:grpSpPr>
          <a:xfrm>
            <a:off x="605246" y="669315"/>
            <a:ext cx="618371" cy="139068"/>
            <a:chOff x="-1" y="473978"/>
            <a:chExt cx="1975608" cy="150233"/>
          </a:xfrm>
        </p:grpSpPr>
        <p:sp>
          <p:nvSpPr>
            <p:cNvPr id="6" name="Rechthoek 5">
              <a:extLst>
                <a:ext uri="{FF2B5EF4-FFF2-40B4-BE49-F238E27FC236}">
                  <a16:creationId xmlns:a16="http://schemas.microsoft.com/office/drawing/2014/main" id="{D3244202-82FE-345A-32FE-00BFF294801B}"/>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7" name="Rechthoek 6">
              <a:extLst>
                <a:ext uri="{FF2B5EF4-FFF2-40B4-BE49-F238E27FC236}">
                  <a16:creationId xmlns:a16="http://schemas.microsoft.com/office/drawing/2014/main" id="{3A916B17-CDCB-7FE9-86DA-29D407F2F98F}"/>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19231844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7B07AB7A-A289-9462-229C-2B481920495B}"/>
              </a:ext>
            </a:extLst>
          </p:cNvPr>
          <p:cNvPicPr>
            <a:picLocks noChangeAspect="1"/>
          </p:cNvPicPr>
          <p:nvPr/>
        </p:nvPicPr>
        <p:blipFill>
          <a:blip r:embed="rId2">
            <a:alphaModFix amt="35000"/>
          </a:blip>
          <a:srcRect l="714" t="5677" r="76596" b="3265"/>
          <a:stretch>
            <a:fillRect/>
          </a:stretch>
        </p:blipFill>
        <p:spPr>
          <a:xfrm rot="5400000">
            <a:off x="10304352" y="32346"/>
            <a:ext cx="1305302" cy="1738396"/>
          </a:xfrm>
          <a:prstGeom prst="rect">
            <a:avLst/>
          </a:prstGeom>
        </p:spPr>
      </p:pic>
      <p:sp>
        <p:nvSpPr>
          <p:cNvPr id="5" name="Placeholder 2">
            <a:extLst>
              <a:ext uri="{FF2B5EF4-FFF2-40B4-BE49-F238E27FC236}">
                <a16:creationId xmlns:a16="http://schemas.microsoft.com/office/drawing/2014/main" id="{7D384D93-6DFB-44F1-CD22-B97BAFFDC1DD}"/>
              </a:ext>
            </a:extLst>
          </p:cNvPr>
          <p:cNvSpPr>
            <a:spLocks noGrp="1"/>
          </p:cNvSpPr>
          <p:nvPr>
            <p:ph idx="1"/>
          </p:nvPr>
        </p:nvSpPr>
        <p:spPr>
          <a:xfrm>
            <a:off x="504190" y="1272794"/>
            <a:ext cx="10429875" cy="4527106"/>
          </a:xfrm>
        </p:spPr>
        <p:txBody>
          <a:bodyPr vert="horz" lIns="0" tIns="0" rIns="0" bIns="0" rtlCol="0" anchor="t">
            <a:noAutofit/>
          </a:bodyPr>
          <a:lstStyle/>
          <a:p>
            <a:pPr marL="342900">
              <a:buFont typeface="Wingdings" panose="05000000000000000000" pitchFamily="2" charset="2"/>
              <a:buChar char="§"/>
            </a:pPr>
            <a:r>
              <a:rPr lang="nl-NL" sz="2000" b="1" dirty="0"/>
              <a:t>Bezuinigingen</a:t>
            </a:r>
            <a:r>
              <a:rPr lang="nl-NL" sz="2000" dirty="0"/>
              <a:t> door gemeenten en Rijk </a:t>
            </a:r>
          </a:p>
          <a:p>
            <a:pPr marL="342900">
              <a:buFont typeface="Wingdings" panose="05000000000000000000" pitchFamily="2" charset="2"/>
              <a:buChar char="§"/>
            </a:pPr>
            <a:endParaRPr lang="nl-NL" sz="2000" dirty="0"/>
          </a:p>
          <a:p>
            <a:pPr marL="342900">
              <a:buFont typeface="Wingdings" panose="05000000000000000000" pitchFamily="2" charset="2"/>
              <a:buChar char="§"/>
            </a:pPr>
            <a:r>
              <a:rPr lang="nl-NL" sz="2000" dirty="0"/>
              <a:t>Steeds vaker </a:t>
            </a:r>
            <a:r>
              <a:rPr lang="nl-NL" sz="2000" b="1" dirty="0"/>
              <a:t>bovenregionale</a:t>
            </a:r>
            <a:r>
              <a:rPr lang="nl-NL" sz="2000" dirty="0"/>
              <a:t> / </a:t>
            </a:r>
            <a:r>
              <a:rPr lang="nl-NL" sz="2000" b="1" dirty="0"/>
              <a:t>landelijke uitdagingen</a:t>
            </a:r>
          </a:p>
          <a:p>
            <a:pPr marL="342900">
              <a:buFont typeface="Wingdings" panose="05000000000000000000" pitchFamily="2" charset="2"/>
              <a:buChar char="§"/>
            </a:pPr>
            <a:endParaRPr lang="nl-NL" sz="2000" dirty="0"/>
          </a:p>
          <a:p>
            <a:pPr marL="342900">
              <a:buFont typeface="Wingdings" panose="05000000000000000000" pitchFamily="2" charset="2"/>
              <a:buChar char="§"/>
            </a:pPr>
            <a:r>
              <a:rPr lang="nl-NL" sz="2000" dirty="0"/>
              <a:t>Groot </a:t>
            </a:r>
            <a:r>
              <a:rPr lang="nl-NL" sz="2000" b="1" dirty="0"/>
              <a:t>urgentiegevoel</a:t>
            </a:r>
            <a:r>
              <a:rPr lang="nl-NL" sz="2000" dirty="0"/>
              <a:t> op landelijke issues versus </a:t>
            </a:r>
            <a:r>
              <a:rPr lang="nl-NL" sz="2000" b="1" dirty="0"/>
              <a:t>schaarste aan geld</a:t>
            </a:r>
          </a:p>
          <a:p>
            <a:pPr marL="342900">
              <a:buFont typeface="Wingdings" panose="05000000000000000000" pitchFamily="2" charset="2"/>
              <a:buChar char="§"/>
            </a:pPr>
            <a:endParaRPr lang="nl-NL" sz="2000" dirty="0"/>
          </a:p>
          <a:p>
            <a:pPr marL="342900">
              <a:buFont typeface="Wingdings" panose="05000000000000000000" pitchFamily="2" charset="2"/>
              <a:buChar char="§"/>
            </a:pPr>
            <a:r>
              <a:rPr lang="nl-NL" sz="2000" dirty="0"/>
              <a:t>Steeds vaker </a:t>
            </a:r>
            <a:r>
              <a:rPr lang="nl-NL" sz="2000" b="1" dirty="0"/>
              <a:t>noodoplossingen</a:t>
            </a:r>
            <a:r>
              <a:rPr lang="nl-NL" sz="2000" dirty="0"/>
              <a:t> (ref natuurbrandbeheersing) en ad-hoc samenwerking </a:t>
            </a:r>
          </a:p>
          <a:p>
            <a:pPr marL="342900">
              <a:buFont typeface="Wingdings" panose="05000000000000000000" pitchFamily="2" charset="2"/>
              <a:buChar char="§"/>
            </a:pPr>
            <a:endParaRPr lang="nl-NL" sz="2000" dirty="0"/>
          </a:p>
          <a:p>
            <a:pPr marL="342900">
              <a:buFont typeface="Wingdings" panose="05000000000000000000" pitchFamily="2" charset="2"/>
              <a:buChar char="§"/>
            </a:pPr>
            <a:r>
              <a:rPr lang="nl-NL" sz="2000" dirty="0"/>
              <a:t>Onze organisaties zijn </a:t>
            </a:r>
            <a:r>
              <a:rPr lang="nl-NL" sz="2000" b="1" dirty="0"/>
              <a:t>regionaal ingericht en verschillen </a:t>
            </a:r>
            <a:r>
              <a:rPr lang="nl-NL" sz="2000" dirty="0"/>
              <a:t>(wel / geen GGD – RAV, etc.)</a:t>
            </a:r>
          </a:p>
          <a:p>
            <a:pPr marL="233680" indent="-233680"/>
            <a:endParaRPr lang="nl-NL" sz="2000" dirty="0"/>
          </a:p>
          <a:p>
            <a:pPr marL="233680" indent="-233680"/>
            <a:endParaRPr lang="nl-NL" sz="2000" dirty="0"/>
          </a:p>
        </p:txBody>
      </p:sp>
      <p:sp>
        <p:nvSpPr>
          <p:cNvPr id="4" name="Tijdelijke aanduiding voor dianummer 3">
            <a:extLst>
              <a:ext uri="{FF2B5EF4-FFF2-40B4-BE49-F238E27FC236}">
                <a16:creationId xmlns:a16="http://schemas.microsoft.com/office/drawing/2014/main" id="{D135C291-B727-48C7-3601-5E95DD75E898}"/>
              </a:ext>
            </a:extLst>
          </p:cNvPr>
          <p:cNvSpPr>
            <a:spLocks noGrp="1"/>
          </p:cNvSpPr>
          <p:nvPr>
            <p:ph type="sldNum" sz="quarter" idx="12"/>
          </p:nvPr>
        </p:nvSpPr>
        <p:spPr/>
        <p:txBody>
          <a:bodyPr/>
          <a:lstStyle/>
          <a:p>
            <a:fld id="{C67B33B6-CE6D-2541-9A4F-9A9053BF6864}" type="slidenum">
              <a:rPr lang="nl-NL" smtClean="0"/>
              <a:t>25</a:t>
            </a:fld>
            <a:endParaRPr lang="nl-NL"/>
          </a:p>
        </p:txBody>
      </p:sp>
      <p:sp>
        <p:nvSpPr>
          <p:cNvPr id="3" name="Rechthoek 2">
            <a:extLst>
              <a:ext uri="{FF2B5EF4-FFF2-40B4-BE49-F238E27FC236}">
                <a16:creationId xmlns:a16="http://schemas.microsoft.com/office/drawing/2014/main" id="{0357F0FD-7148-CB42-7526-2B1F413A7432}"/>
              </a:ext>
            </a:extLst>
          </p:cNvPr>
          <p:cNvSpPr>
            <a:spLocks noGrp="1" noRot="1" noMove="1" noResize="1" noEditPoints="1" noAdjustHandles="1" noChangeArrowheads="1" noChangeShapeType="1"/>
          </p:cNvSpPr>
          <p:nvPr/>
        </p:nvSpPr>
        <p:spPr>
          <a:xfrm>
            <a:off x="365799" y="349429"/>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pic>
        <p:nvPicPr>
          <p:cNvPr id="7" name="Afbeelding 6">
            <a:extLst>
              <a:ext uri="{FF2B5EF4-FFF2-40B4-BE49-F238E27FC236}">
                <a16:creationId xmlns:a16="http://schemas.microsoft.com/office/drawing/2014/main" id="{4FE4390B-E829-6ED8-2B36-75E62F22D4E4}"/>
              </a:ext>
            </a:extLst>
          </p:cNvPr>
          <p:cNvPicPr>
            <a:picLocks noChangeAspect="1"/>
          </p:cNvPicPr>
          <p:nvPr/>
        </p:nvPicPr>
        <p:blipFill>
          <a:blip r:embed="rId3"/>
          <a:stretch>
            <a:fillRect/>
          </a:stretch>
        </p:blipFill>
        <p:spPr>
          <a:xfrm>
            <a:off x="9240831" y="73746"/>
            <a:ext cx="2844799" cy="3739700"/>
          </a:xfrm>
          <a:prstGeom prst="rect">
            <a:avLst/>
          </a:prstGeom>
          <a:effectLst>
            <a:outerShdw blurRad="50800" dist="38100" dir="2700000" algn="tl" rotWithShape="0">
              <a:prstClr val="black">
                <a:alpha val="40000"/>
              </a:prstClr>
            </a:outerShdw>
          </a:effectLst>
        </p:spPr>
      </p:pic>
      <p:grpSp>
        <p:nvGrpSpPr>
          <p:cNvPr id="2" name="Groep 1">
            <a:extLst>
              <a:ext uri="{FF2B5EF4-FFF2-40B4-BE49-F238E27FC236}">
                <a16:creationId xmlns:a16="http://schemas.microsoft.com/office/drawing/2014/main" id="{0D1F864A-4EE9-220E-498E-5CC5C4EFCB89}"/>
              </a:ext>
            </a:extLst>
          </p:cNvPr>
          <p:cNvGrpSpPr/>
          <p:nvPr/>
        </p:nvGrpSpPr>
        <p:grpSpPr>
          <a:xfrm>
            <a:off x="605246" y="669315"/>
            <a:ext cx="618371" cy="139068"/>
            <a:chOff x="-1" y="473978"/>
            <a:chExt cx="1975608" cy="150233"/>
          </a:xfrm>
        </p:grpSpPr>
        <p:sp>
          <p:nvSpPr>
            <p:cNvPr id="6" name="Rechthoek 5">
              <a:extLst>
                <a:ext uri="{FF2B5EF4-FFF2-40B4-BE49-F238E27FC236}">
                  <a16:creationId xmlns:a16="http://schemas.microsoft.com/office/drawing/2014/main" id="{ECC5CCB4-DA3F-F7BF-E128-AC53D1E4FF65}"/>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1E3484AA-FAFC-2F67-0F55-4D7D07A38CD8}"/>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31164926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FEB2C98-2F04-6F7E-1E6E-B1A123DF7D26}"/>
              </a:ext>
            </a:extLst>
          </p:cNvPr>
          <p:cNvSpPr>
            <a:spLocks noGrp="1"/>
          </p:cNvSpPr>
          <p:nvPr>
            <p:ph idx="1"/>
          </p:nvPr>
        </p:nvSpPr>
        <p:spPr>
          <a:xfrm>
            <a:off x="526466" y="1554195"/>
            <a:ext cx="10920462" cy="3701052"/>
          </a:xfrm>
        </p:spPr>
        <p:txBody>
          <a:bodyPr vert="horz" lIns="0" tIns="0" rIns="0" bIns="0" rtlCol="0" anchor="t">
            <a:noAutofit/>
          </a:bodyPr>
          <a:lstStyle/>
          <a:p>
            <a:pPr marL="341630">
              <a:buFont typeface="Wingdings" panose="05000000000000000000" pitchFamily="2" charset="2"/>
              <a:buChar char="§"/>
            </a:pPr>
            <a:r>
              <a:rPr lang="nl-NL" sz="2000" dirty="0"/>
              <a:t>Veel losse initiatieven naast elkaar, onduidelijk wat </a:t>
            </a:r>
            <a:r>
              <a:rPr lang="nl-NL" sz="2000" b="1" dirty="0"/>
              <a:t>prioriteit</a:t>
            </a:r>
            <a:r>
              <a:rPr lang="nl-NL" sz="2000" dirty="0"/>
              <a:t> heeft</a:t>
            </a:r>
          </a:p>
          <a:p>
            <a:pPr marL="342900">
              <a:buFont typeface="Wingdings" panose="05000000000000000000" pitchFamily="2" charset="2"/>
              <a:buChar char="§"/>
            </a:pPr>
            <a:endParaRPr lang="nl-NL" sz="2000" dirty="0">
              <a:ea typeface="Calibri"/>
              <a:cs typeface="Calibri"/>
            </a:endParaRPr>
          </a:p>
          <a:p>
            <a:pPr marL="341630">
              <a:buFont typeface="Wingdings" panose="05000000000000000000" pitchFamily="2" charset="2"/>
              <a:buChar char="§"/>
            </a:pPr>
            <a:r>
              <a:rPr lang="nl-NL" sz="2000" dirty="0">
                <a:ea typeface="Calibri"/>
                <a:cs typeface="Calibri"/>
              </a:rPr>
              <a:t>Regionale autonomie leidt geregeld tot kramp bij </a:t>
            </a:r>
            <a:r>
              <a:rPr lang="nl-NL" sz="2000" b="1" dirty="0">
                <a:ea typeface="Calibri"/>
                <a:cs typeface="Calibri"/>
              </a:rPr>
              <a:t>collectieve opgaves</a:t>
            </a:r>
          </a:p>
          <a:p>
            <a:pPr marL="0" indent="0">
              <a:buNone/>
            </a:pPr>
            <a:endParaRPr lang="nl-NL" sz="2000" dirty="0"/>
          </a:p>
          <a:p>
            <a:pPr>
              <a:buFont typeface="Wingdings" panose="05000000000000000000" pitchFamily="2" charset="2"/>
              <a:buChar char="§"/>
            </a:pPr>
            <a:r>
              <a:rPr lang="nl-NL" sz="2000" dirty="0"/>
              <a:t>Vakraden missen </a:t>
            </a:r>
            <a:r>
              <a:rPr lang="nl-NL" sz="2000" b="1" dirty="0"/>
              <a:t>strategische koers, kaders </a:t>
            </a:r>
            <a:r>
              <a:rPr lang="nl-NL" sz="2000" dirty="0"/>
              <a:t>en </a:t>
            </a:r>
            <a:r>
              <a:rPr lang="nl-NL" sz="2000" b="1" dirty="0"/>
              <a:t>prioriteitstelling</a:t>
            </a:r>
            <a:r>
              <a:rPr lang="nl-NL" sz="2000" dirty="0"/>
              <a:t> door RCDV en VB </a:t>
            </a:r>
            <a:endParaRPr lang="nl-NL" sz="2000" dirty="0">
              <a:cs typeface="Arial"/>
            </a:endParaRPr>
          </a:p>
          <a:p>
            <a:pPr marL="341630">
              <a:buFont typeface="Wingdings" panose="05000000000000000000" pitchFamily="2" charset="2"/>
              <a:buChar char="§"/>
            </a:pPr>
            <a:endParaRPr lang="nl-NL" sz="2000" dirty="0">
              <a:cs typeface="Arial"/>
            </a:endParaRPr>
          </a:p>
          <a:p>
            <a:pPr marL="341630">
              <a:buFont typeface="Wingdings" panose="05000000000000000000" pitchFamily="2" charset="2"/>
              <a:buChar char="§"/>
            </a:pPr>
            <a:r>
              <a:rPr lang="nl-NL" sz="2000" dirty="0">
                <a:cs typeface="Arial"/>
              </a:rPr>
              <a:t>Gebrek aan </a:t>
            </a:r>
            <a:r>
              <a:rPr lang="nl-NL" sz="2000" b="1" dirty="0">
                <a:cs typeface="Arial"/>
              </a:rPr>
              <a:t>aanspreekcultuur</a:t>
            </a:r>
          </a:p>
          <a:p>
            <a:pPr marL="341630">
              <a:buFont typeface="Wingdings" panose="05000000000000000000" pitchFamily="2" charset="2"/>
              <a:buChar char="§"/>
            </a:pPr>
            <a:endParaRPr lang="nl-NL" sz="2000" b="1" dirty="0">
              <a:cs typeface="Arial"/>
            </a:endParaRPr>
          </a:p>
          <a:p>
            <a:pPr marL="341630">
              <a:buFont typeface="Wingdings" panose="05000000000000000000" pitchFamily="2" charset="2"/>
              <a:buChar char="§"/>
            </a:pPr>
            <a:r>
              <a:rPr lang="nl-NL" sz="2000" dirty="0">
                <a:cs typeface="Arial"/>
              </a:rPr>
              <a:t>Onderlinge vrijblijvendheid wordt geaccepteerd</a:t>
            </a:r>
          </a:p>
          <a:p>
            <a:pPr marL="341630"/>
            <a:endParaRPr lang="nl-NL" b="1" dirty="0">
              <a:cs typeface="Arial"/>
            </a:endParaRPr>
          </a:p>
          <a:p>
            <a:pPr marL="341630"/>
            <a:endParaRPr lang="nl-NL" dirty="0">
              <a:cs typeface="Arial"/>
            </a:endParaRPr>
          </a:p>
        </p:txBody>
      </p:sp>
      <p:sp>
        <p:nvSpPr>
          <p:cNvPr id="4" name="Tijdelijke aanduiding voor dianummer 3">
            <a:extLst>
              <a:ext uri="{FF2B5EF4-FFF2-40B4-BE49-F238E27FC236}">
                <a16:creationId xmlns:a16="http://schemas.microsoft.com/office/drawing/2014/main" id="{1CAFFE06-3C7E-F70B-9F74-9C1F5F05E226}"/>
              </a:ext>
            </a:extLst>
          </p:cNvPr>
          <p:cNvSpPr>
            <a:spLocks noGrp="1"/>
          </p:cNvSpPr>
          <p:nvPr>
            <p:ph type="sldNum" sz="quarter" idx="12"/>
          </p:nvPr>
        </p:nvSpPr>
        <p:spPr/>
        <p:txBody>
          <a:bodyPr/>
          <a:lstStyle/>
          <a:p>
            <a:fld id="{C67B33B6-CE6D-2541-9A4F-9A9053BF6864}" type="slidenum">
              <a:rPr lang="nl-NL" smtClean="0"/>
              <a:t>26</a:t>
            </a:fld>
            <a:endParaRPr lang="nl-NL"/>
          </a:p>
        </p:txBody>
      </p:sp>
      <p:sp>
        <p:nvSpPr>
          <p:cNvPr id="6" name="Rechthoek 5">
            <a:extLst>
              <a:ext uri="{FF2B5EF4-FFF2-40B4-BE49-F238E27FC236}">
                <a16:creationId xmlns:a16="http://schemas.microsoft.com/office/drawing/2014/main" id="{DA018AFA-F39B-9A23-E15B-81AD5B90C265}"/>
              </a:ext>
            </a:extLst>
          </p:cNvPr>
          <p:cNvSpPr>
            <a:spLocks noGrp="1" noRot="1" noMove="1" noResize="1" noEditPoints="1" noAdjustHandles="1" noChangeArrowheads="1" noChangeShapeType="1"/>
          </p:cNvSpPr>
          <p:nvPr/>
        </p:nvSpPr>
        <p:spPr>
          <a:xfrm>
            <a:off x="365799" y="349429"/>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nvGrpSpPr>
          <p:cNvPr id="5" name="Groep 4">
            <a:extLst>
              <a:ext uri="{FF2B5EF4-FFF2-40B4-BE49-F238E27FC236}">
                <a16:creationId xmlns:a16="http://schemas.microsoft.com/office/drawing/2014/main" id="{3704D12D-AF34-6365-642E-39A19C9F47B3}"/>
              </a:ext>
            </a:extLst>
          </p:cNvPr>
          <p:cNvGrpSpPr/>
          <p:nvPr/>
        </p:nvGrpSpPr>
        <p:grpSpPr>
          <a:xfrm>
            <a:off x="605246" y="669315"/>
            <a:ext cx="618371" cy="139068"/>
            <a:chOff x="-1" y="473978"/>
            <a:chExt cx="1975608" cy="150233"/>
          </a:xfrm>
        </p:grpSpPr>
        <p:sp>
          <p:nvSpPr>
            <p:cNvPr id="7" name="Rechthoek 6">
              <a:extLst>
                <a:ext uri="{FF2B5EF4-FFF2-40B4-BE49-F238E27FC236}">
                  <a16:creationId xmlns:a16="http://schemas.microsoft.com/office/drawing/2014/main" id="{64149B7F-6B5D-8519-2B1F-41CB350E2988}"/>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74E686AF-F719-80E2-E03C-298EA82BAB42}"/>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pic>
        <p:nvPicPr>
          <p:cNvPr id="9" name="Afbeelding 8">
            <a:extLst>
              <a:ext uri="{FF2B5EF4-FFF2-40B4-BE49-F238E27FC236}">
                <a16:creationId xmlns:a16="http://schemas.microsoft.com/office/drawing/2014/main" id="{4655664C-15D3-C067-96C5-613445404A79}"/>
              </a:ext>
            </a:extLst>
          </p:cNvPr>
          <p:cNvPicPr>
            <a:picLocks noChangeAspect="1"/>
          </p:cNvPicPr>
          <p:nvPr/>
        </p:nvPicPr>
        <p:blipFill>
          <a:blip r:embed="rId2">
            <a:alphaModFix amt="35000"/>
          </a:blip>
          <a:srcRect l="714" t="5677" r="76596" b="3265"/>
          <a:stretch>
            <a:fillRect/>
          </a:stretch>
        </p:blipFill>
        <p:spPr>
          <a:xfrm rot="5400000">
            <a:off x="10304352" y="32346"/>
            <a:ext cx="1305302" cy="1738396"/>
          </a:xfrm>
          <a:prstGeom prst="rect">
            <a:avLst/>
          </a:prstGeom>
        </p:spPr>
      </p:pic>
    </p:spTree>
    <p:extLst>
      <p:ext uri="{BB962C8B-B14F-4D97-AF65-F5344CB8AC3E}">
        <p14:creationId xmlns:p14="http://schemas.microsoft.com/office/powerpoint/2010/main" val="16847225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DC525B0-5F0F-2742-A696-2F1E01D99580}"/>
              </a:ext>
            </a:extLst>
          </p:cNvPr>
          <p:cNvSpPr>
            <a:spLocks noGrp="1"/>
          </p:cNvSpPr>
          <p:nvPr>
            <p:ph idx="1"/>
          </p:nvPr>
        </p:nvSpPr>
        <p:spPr>
          <a:xfrm>
            <a:off x="657600" y="1925676"/>
            <a:ext cx="11173391" cy="3701052"/>
          </a:xfrm>
        </p:spPr>
        <p:txBody>
          <a:bodyPr vert="horz" lIns="0" tIns="0" rIns="0" bIns="0" rtlCol="0" anchor="t">
            <a:noAutofit/>
          </a:bodyPr>
          <a:lstStyle/>
          <a:p>
            <a:pPr marL="0" indent="0">
              <a:buNone/>
            </a:pPr>
            <a:r>
              <a:rPr lang="nl-NL" sz="2000" b="1" dirty="0"/>
              <a:t>Casus Natuurbrandbestrijding</a:t>
            </a:r>
          </a:p>
          <a:p>
            <a:pPr marL="341630">
              <a:buFont typeface="Wingdings" panose="05000000000000000000" pitchFamily="2" charset="2"/>
              <a:buChar char="§"/>
            </a:pPr>
            <a:r>
              <a:rPr lang="nl-NL" sz="2000" dirty="0"/>
              <a:t>Iedereen ziet de urgentie en risico’s</a:t>
            </a:r>
          </a:p>
          <a:p>
            <a:pPr marL="341630">
              <a:buFont typeface="Wingdings" panose="05000000000000000000" pitchFamily="2" charset="2"/>
              <a:buChar char="§"/>
            </a:pPr>
            <a:r>
              <a:rPr lang="nl-NL" sz="2000" dirty="0">
                <a:ea typeface="Calibri"/>
                <a:cs typeface="Calibri"/>
              </a:rPr>
              <a:t>We moeten hier bovenregionaal de schouders onder zetten</a:t>
            </a:r>
          </a:p>
          <a:p>
            <a:pPr marL="341630">
              <a:buFont typeface="Wingdings" panose="05000000000000000000" pitchFamily="2" charset="2"/>
              <a:buChar char="§"/>
            </a:pPr>
            <a:r>
              <a:rPr lang="nl-NL" sz="2000" dirty="0"/>
              <a:t>Er is geen structurele financiering</a:t>
            </a:r>
            <a:endParaRPr lang="nl-NL" sz="2000" dirty="0">
              <a:cs typeface="Arial"/>
            </a:endParaRPr>
          </a:p>
          <a:p>
            <a:pPr marL="341630">
              <a:buFont typeface="Wingdings" panose="05000000000000000000" pitchFamily="2" charset="2"/>
              <a:buChar char="§"/>
            </a:pPr>
            <a:r>
              <a:rPr lang="nl-NL" sz="2000" dirty="0"/>
              <a:t>Regio’s gevraagd incidenteel bij te dragen</a:t>
            </a:r>
            <a:endParaRPr lang="nl-NL" sz="2000" dirty="0">
              <a:ea typeface="Calibri"/>
              <a:cs typeface="Calibri"/>
            </a:endParaRPr>
          </a:p>
          <a:p>
            <a:pPr marL="341630">
              <a:buFont typeface="Wingdings" panose="05000000000000000000" pitchFamily="2" charset="2"/>
              <a:buChar char="§"/>
            </a:pPr>
            <a:r>
              <a:rPr lang="nl-NL" sz="2000" dirty="0"/>
              <a:t>Meerdere regio’s geven aan dit financieel niet meer te kunnen</a:t>
            </a:r>
            <a:endParaRPr lang="nl-NL" sz="2000" dirty="0">
              <a:ea typeface="Calibri"/>
              <a:cs typeface="Calibri"/>
            </a:endParaRPr>
          </a:p>
          <a:p>
            <a:pPr marL="341630"/>
            <a:endParaRPr lang="nl-NL" sz="2000" b="1" dirty="0">
              <a:cs typeface="Arial"/>
            </a:endParaRPr>
          </a:p>
          <a:p>
            <a:pPr marL="0" indent="0">
              <a:buNone/>
            </a:pPr>
            <a:r>
              <a:rPr lang="nl-NL" sz="2000" b="1" dirty="0"/>
              <a:t>Effect</a:t>
            </a:r>
            <a:r>
              <a:rPr lang="nl-NL" sz="2000" dirty="0"/>
              <a:t>: </a:t>
            </a:r>
            <a:br>
              <a:rPr lang="nl-NL" sz="2000" dirty="0"/>
            </a:br>
            <a:r>
              <a:rPr lang="nl-NL" sz="2000" dirty="0"/>
              <a:t>Landelijke aanpak komt niet voldoende en structureel van de grond, terwijl risico’s groeien.</a:t>
            </a:r>
          </a:p>
          <a:p>
            <a:pPr marL="0" indent="0">
              <a:buNone/>
            </a:pPr>
            <a:r>
              <a:rPr lang="nl-NL" sz="2000" dirty="0">
                <a:ea typeface="Calibri"/>
                <a:cs typeface="Calibri"/>
              </a:rPr>
              <a:t>Onderling raken we elkaars concurrenten in urgente onderwerpen.</a:t>
            </a:r>
          </a:p>
          <a:p>
            <a:pPr marL="341630"/>
            <a:endParaRPr lang="nl-NL" sz="2000" dirty="0">
              <a:cs typeface="Arial"/>
            </a:endParaRPr>
          </a:p>
        </p:txBody>
      </p:sp>
      <p:sp>
        <p:nvSpPr>
          <p:cNvPr id="4" name="Tijdelijke aanduiding voor dianummer 3">
            <a:extLst>
              <a:ext uri="{FF2B5EF4-FFF2-40B4-BE49-F238E27FC236}">
                <a16:creationId xmlns:a16="http://schemas.microsoft.com/office/drawing/2014/main" id="{E3AD89B2-D95E-7D2C-78F8-43E58D11365B}"/>
              </a:ext>
            </a:extLst>
          </p:cNvPr>
          <p:cNvSpPr>
            <a:spLocks noGrp="1"/>
          </p:cNvSpPr>
          <p:nvPr>
            <p:ph type="sldNum" sz="quarter" idx="12"/>
          </p:nvPr>
        </p:nvSpPr>
        <p:spPr/>
        <p:txBody>
          <a:bodyPr/>
          <a:lstStyle/>
          <a:p>
            <a:fld id="{C67B33B6-CE6D-2541-9A4F-9A9053BF6864}" type="slidenum">
              <a:rPr lang="nl-NL" smtClean="0"/>
              <a:t>27</a:t>
            </a:fld>
            <a:endParaRPr lang="nl-NL"/>
          </a:p>
        </p:txBody>
      </p:sp>
      <p:sp>
        <p:nvSpPr>
          <p:cNvPr id="5" name="Rechthoek 4">
            <a:extLst>
              <a:ext uri="{FF2B5EF4-FFF2-40B4-BE49-F238E27FC236}">
                <a16:creationId xmlns:a16="http://schemas.microsoft.com/office/drawing/2014/main" id="{7F4AB82D-CBA9-8BA6-01C9-D8FD2DFCFEC1}"/>
              </a:ext>
            </a:extLst>
          </p:cNvPr>
          <p:cNvSpPr>
            <a:spLocks noGrp="1" noRot="1" noMove="1" noResize="1" noEditPoints="1" noAdjustHandles="1" noChangeArrowheads="1" noChangeShapeType="1"/>
          </p:cNvSpPr>
          <p:nvPr/>
        </p:nvSpPr>
        <p:spPr>
          <a:xfrm>
            <a:off x="365799" y="349429"/>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8" name="Tijdelijke aanduiding voor inhoud 6">
            <a:extLst>
              <a:ext uri="{FF2B5EF4-FFF2-40B4-BE49-F238E27FC236}">
                <a16:creationId xmlns:a16="http://schemas.microsoft.com/office/drawing/2014/main" id="{1F42BC02-6E96-55E9-178C-257877CA1C00}"/>
              </a:ext>
            </a:extLst>
          </p:cNvPr>
          <p:cNvSpPr txBox="1">
            <a:spLocks/>
          </p:cNvSpPr>
          <p:nvPr/>
        </p:nvSpPr>
        <p:spPr>
          <a:xfrm>
            <a:off x="657600" y="958286"/>
            <a:ext cx="11857053" cy="3701052"/>
          </a:xfrm>
          <a:prstGeom prst="rect">
            <a:avLst/>
          </a:prstGeom>
        </p:spPr>
        <p:txBody>
          <a:bodyPr vert="horz" lIns="0" tIns="0" rIns="0" bIns="0" rtlCol="0">
            <a:noAutofit/>
          </a:bodyPr>
          <a:lstStyle>
            <a:lvl1pPr marL="342000" indent="-342900" algn="l" defTabSz="457200" rtl="0" eaLnBrk="1" latinLnBrk="0" hangingPunct="1">
              <a:lnSpc>
                <a:spcPct val="110000"/>
              </a:lnSpc>
              <a:spcBef>
                <a:spcPts val="0"/>
              </a:spcBef>
              <a:spcAft>
                <a:spcPts val="1000"/>
              </a:spcAft>
              <a:buClr>
                <a:srgbClr val="61B020"/>
              </a:buClr>
              <a:buSzPct val="80000"/>
              <a:buFont typeface="Wingdings 3" panose="05040102010807070707" pitchFamily="18" charset="2"/>
              <a:buChar char="u"/>
              <a:defRPr sz="2400" kern="1200" baseline="0">
                <a:solidFill>
                  <a:schemeClr val="tx1"/>
                </a:solidFill>
                <a:latin typeface="Arial"/>
                <a:ea typeface="+mn-ea"/>
                <a:cs typeface="+mn-cs"/>
              </a:defRPr>
            </a:lvl1pPr>
            <a:lvl2pPr marL="792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2pPr>
            <a:lvl3pPr marL="1224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3pPr>
            <a:lvl4pPr marL="1656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4pPr>
            <a:lvl5pPr marL="2088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3" panose="05040102010807070707" pitchFamily="18" charset="2"/>
              <a:buNone/>
            </a:pPr>
            <a:r>
              <a:rPr lang="nl-NL" sz="4300" b="1" dirty="0"/>
              <a:t>Recent voorbeeld</a:t>
            </a:r>
            <a:endParaRPr lang="nl-NL" dirty="0"/>
          </a:p>
        </p:txBody>
      </p:sp>
      <p:grpSp>
        <p:nvGrpSpPr>
          <p:cNvPr id="9" name="Groep 8">
            <a:extLst>
              <a:ext uri="{FF2B5EF4-FFF2-40B4-BE49-F238E27FC236}">
                <a16:creationId xmlns:a16="http://schemas.microsoft.com/office/drawing/2014/main" id="{2D6EA183-48AB-750A-EEBA-7B65F0F5469C}"/>
              </a:ext>
            </a:extLst>
          </p:cNvPr>
          <p:cNvGrpSpPr/>
          <p:nvPr/>
        </p:nvGrpSpPr>
        <p:grpSpPr>
          <a:xfrm>
            <a:off x="605246" y="669315"/>
            <a:ext cx="618371" cy="139068"/>
            <a:chOff x="-1" y="473978"/>
            <a:chExt cx="1975608" cy="150233"/>
          </a:xfrm>
        </p:grpSpPr>
        <p:sp>
          <p:nvSpPr>
            <p:cNvPr id="10" name="Rechthoek 9">
              <a:extLst>
                <a:ext uri="{FF2B5EF4-FFF2-40B4-BE49-F238E27FC236}">
                  <a16:creationId xmlns:a16="http://schemas.microsoft.com/office/drawing/2014/main" id="{BA64A896-27EC-B0E8-6F91-10AEE97F2C66}"/>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1" name="Rechthoek 10">
              <a:extLst>
                <a:ext uri="{FF2B5EF4-FFF2-40B4-BE49-F238E27FC236}">
                  <a16:creationId xmlns:a16="http://schemas.microsoft.com/office/drawing/2014/main" id="{ED9BAB9D-3014-C745-09FE-A45E3E82E7A9}"/>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pic>
        <p:nvPicPr>
          <p:cNvPr id="12" name="Afbeelding 11">
            <a:extLst>
              <a:ext uri="{FF2B5EF4-FFF2-40B4-BE49-F238E27FC236}">
                <a16:creationId xmlns:a16="http://schemas.microsoft.com/office/drawing/2014/main" id="{AE7FB6C9-762D-D9DD-A147-8E4B76B0A9E5}"/>
              </a:ext>
            </a:extLst>
          </p:cNvPr>
          <p:cNvPicPr>
            <a:picLocks noChangeAspect="1"/>
          </p:cNvPicPr>
          <p:nvPr/>
        </p:nvPicPr>
        <p:blipFill>
          <a:blip r:embed="rId2">
            <a:alphaModFix amt="35000"/>
          </a:blip>
          <a:srcRect l="714" t="5677" r="76596" b="3265"/>
          <a:stretch>
            <a:fillRect/>
          </a:stretch>
        </p:blipFill>
        <p:spPr>
          <a:xfrm rot="5400000">
            <a:off x="10456752" y="184746"/>
            <a:ext cx="1305302" cy="1738396"/>
          </a:xfrm>
          <a:prstGeom prst="rect">
            <a:avLst/>
          </a:prstGeom>
        </p:spPr>
      </p:pic>
    </p:spTree>
    <p:extLst>
      <p:ext uri="{BB962C8B-B14F-4D97-AF65-F5344CB8AC3E}">
        <p14:creationId xmlns:p14="http://schemas.microsoft.com/office/powerpoint/2010/main" val="9517576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82F25DB-8D70-3219-F1C8-9E0404111200}"/>
              </a:ext>
            </a:extLst>
          </p:cNvPr>
          <p:cNvSpPr>
            <a:spLocks noGrp="1"/>
          </p:cNvSpPr>
          <p:nvPr>
            <p:ph idx="1"/>
          </p:nvPr>
        </p:nvSpPr>
        <p:spPr>
          <a:xfrm>
            <a:off x="605246" y="1120168"/>
            <a:ext cx="10934379" cy="2607964"/>
          </a:xfrm>
        </p:spPr>
        <p:txBody>
          <a:bodyPr vert="horz" lIns="0" tIns="0" rIns="0" bIns="0" rtlCol="0" anchor="t">
            <a:noAutofit/>
          </a:bodyPr>
          <a:lstStyle/>
          <a:p>
            <a:pPr marL="341630">
              <a:buFont typeface="Wingdings" panose="05000000000000000000" pitchFamily="2" charset="2"/>
              <a:buChar char="§"/>
            </a:pPr>
            <a:endParaRPr lang="nl-NL" sz="1800" dirty="0"/>
          </a:p>
          <a:p>
            <a:pPr marL="341630">
              <a:lnSpc>
                <a:spcPct val="100000"/>
              </a:lnSpc>
              <a:buFont typeface="Wingdings" panose="05000000000000000000" pitchFamily="2" charset="2"/>
              <a:buChar char="§"/>
            </a:pPr>
            <a:r>
              <a:rPr lang="nl-NL" sz="1800" dirty="0"/>
              <a:t>Onduidelijkheid voor </a:t>
            </a:r>
            <a:r>
              <a:rPr lang="nl-NL" sz="1800" dirty="0" err="1"/>
              <a:t>VR’s</a:t>
            </a:r>
            <a:r>
              <a:rPr lang="nl-NL" sz="1800" dirty="0"/>
              <a:t> over wat NIPV wel en niet doet </a:t>
            </a:r>
          </a:p>
          <a:p>
            <a:pPr marL="341630">
              <a:lnSpc>
                <a:spcPct val="100000"/>
              </a:lnSpc>
              <a:buFont typeface="Wingdings" panose="05000000000000000000" pitchFamily="2" charset="2"/>
              <a:buChar char="§"/>
            </a:pPr>
            <a:endParaRPr lang="nl-NL" sz="1800" dirty="0">
              <a:cs typeface="Arial"/>
            </a:endParaRPr>
          </a:p>
          <a:p>
            <a:pPr marL="341630">
              <a:lnSpc>
                <a:spcPct val="100000"/>
              </a:lnSpc>
              <a:buFont typeface="Wingdings" panose="05000000000000000000" pitchFamily="2" charset="2"/>
              <a:buChar char="§"/>
            </a:pPr>
            <a:r>
              <a:rPr lang="nl-NL" sz="1800" dirty="0"/>
              <a:t>Financiële issues, waaronder opslagpercentages, BTW </a:t>
            </a:r>
            <a:endParaRPr lang="nl-NL" sz="1800" dirty="0">
              <a:cs typeface="Arial"/>
            </a:endParaRPr>
          </a:p>
          <a:p>
            <a:pPr marL="341630">
              <a:lnSpc>
                <a:spcPct val="100000"/>
              </a:lnSpc>
              <a:buFont typeface="Wingdings" panose="05000000000000000000" pitchFamily="2" charset="2"/>
              <a:buChar char="§"/>
            </a:pPr>
            <a:endParaRPr lang="nl-NL" sz="1800" dirty="0">
              <a:cs typeface="Arial"/>
            </a:endParaRPr>
          </a:p>
          <a:p>
            <a:pPr marL="341630">
              <a:lnSpc>
                <a:spcPct val="100000"/>
              </a:lnSpc>
              <a:buFont typeface="Wingdings" panose="05000000000000000000" pitchFamily="2" charset="2"/>
              <a:buChar char="§"/>
            </a:pPr>
            <a:r>
              <a:rPr lang="nl-NL" sz="1800" dirty="0">
                <a:cs typeface="Arial"/>
              </a:rPr>
              <a:t>Opdrachtgever- en opdrachtnemer niet scherp, w</a:t>
            </a:r>
            <a:r>
              <a:rPr lang="nl-NL" sz="1800" dirty="0"/>
              <a:t>einig gevoelde mogelijkheid tot (bij)sturing</a:t>
            </a:r>
          </a:p>
          <a:p>
            <a:pPr marL="0" marR="0" lvl="0" indent="0" algn="l" defTabSz="457200" rtl="0" eaLnBrk="1" fontAlgn="auto" latinLnBrk="0" hangingPunct="1">
              <a:lnSpc>
                <a:spcPct val="110000"/>
              </a:lnSpc>
              <a:spcBef>
                <a:spcPts val="0"/>
              </a:spcBef>
              <a:spcAft>
                <a:spcPts val="1000"/>
              </a:spcAft>
              <a:buClr>
                <a:srgbClr val="61B020"/>
              </a:buClr>
              <a:buSzPct val="80000"/>
              <a:buNone/>
              <a:tabLst/>
              <a:defRPr/>
            </a:pPr>
            <a:endParaRPr lang="nl-NL" sz="1800" dirty="0">
              <a:ea typeface="Calibri"/>
              <a:cs typeface="Calibri"/>
            </a:endParaRPr>
          </a:p>
          <a:p>
            <a:pPr marL="341630" marR="0" lvl="0" indent="-34290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r>
              <a:rPr lang="nl-NL" sz="1800" dirty="0">
                <a:ea typeface="Calibri"/>
                <a:cs typeface="Calibri"/>
              </a:rPr>
              <a:t>Steeds meer collectieve zaken op verschillende plekken (zoals bij VRAA, VNOG, VRU, WVSV)</a:t>
            </a:r>
          </a:p>
          <a:p>
            <a:pPr marL="341630" marR="0" lvl="0" indent="-34290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endParaRPr kumimoji="0" lang="nl-NL" sz="1800" i="0" u="none" strike="noStrike" kern="1200" cap="none" spc="0" normalizeH="0" baseline="0" noProof="0" dirty="0">
              <a:ln>
                <a:noFill/>
              </a:ln>
              <a:solidFill>
                <a:srgbClr val="000000"/>
              </a:solidFill>
              <a:effectLst/>
              <a:uLnTx/>
              <a:uFillTx/>
              <a:latin typeface="Arial"/>
              <a:ea typeface="+mn-ea"/>
              <a:cs typeface="+mn-cs"/>
            </a:endParaRPr>
          </a:p>
          <a:p>
            <a:pPr marL="341630" marR="0" lvl="0" indent="-34290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r>
              <a:rPr kumimoji="0" lang="nl-NL" sz="1800" i="0" u="none" strike="noStrike" kern="1200" cap="none" spc="0" normalizeH="0" baseline="0" noProof="0" dirty="0">
                <a:ln>
                  <a:noFill/>
                </a:ln>
                <a:solidFill>
                  <a:srgbClr val="000000"/>
                </a:solidFill>
                <a:effectLst/>
                <a:uLnTx/>
                <a:uFillTx/>
                <a:latin typeface="Arial"/>
                <a:ea typeface="+mn-ea"/>
                <a:cs typeface="+mn-cs"/>
              </a:rPr>
              <a:t>Ondersteuning en advisering rechtstreeks richting het Veiligheidsberaad en de </a:t>
            </a:r>
            <a:r>
              <a:rPr kumimoji="0" lang="nl-NL" sz="1800" i="0" u="none" strike="noStrike" kern="1200" cap="none" spc="0" normalizeH="0" baseline="0" noProof="0" dirty="0" err="1">
                <a:ln>
                  <a:noFill/>
                </a:ln>
                <a:solidFill>
                  <a:srgbClr val="000000"/>
                </a:solidFill>
                <a:effectLst/>
                <a:uLnTx/>
                <a:uFillTx/>
                <a:latin typeface="Arial"/>
                <a:ea typeface="+mn-ea"/>
                <a:cs typeface="+mn-cs"/>
              </a:rPr>
              <a:t>BAC’s</a:t>
            </a:r>
            <a:endParaRPr kumimoji="0" lang="nl-NL" sz="1800" i="0" u="none" strike="noStrike" kern="1200" cap="none" spc="0" normalizeH="0" baseline="0" noProof="0" dirty="0">
              <a:ln>
                <a:noFill/>
              </a:ln>
              <a:solidFill>
                <a:srgbClr val="000000"/>
              </a:solidFill>
              <a:effectLst/>
              <a:uLnTx/>
              <a:uFillTx/>
              <a:latin typeface="Arial"/>
              <a:ea typeface="+mn-ea"/>
              <a:cs typeface="+mn-cs"/>
            </a:endParaRPr>
          </a:p>
          <a:p>
            <a:pPr marL="341630" marR="0" lvl="0" indent="-34290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endParaRPr kumimoji="0" lang="nl-NL" sz="1800" i="0" u="none" strike="noStrike" kern="1200" cap="none" spc="0" normalizeH="0" baseline="0" noProof="0" dirty="0">
              <a:ln>
                <a:noFill/>
              </a:ln>
              <a:solidFill>
                <a:srgbClr val="000000"/>
              </a:solidFill>
              <a:effectLst/>
              <a:uLnTx/>
              <a:uFillTx/>
              <a:latin typeface="Arial"/>
              <a:ea typeface="+mn-ea"/>
              <a:cs typeface="+mn-cs"/>
            </a:endParaRPr>
          </a:p>
          <a:p>
            <a:pPr marL="341630" marR="0" lvl="0" indent="-34290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r>
              <a:rPr kumimoji="0" lang="nl-NL" sz="1800" i="0" u="none" strike="noStrike" kern="1200" cap="none" spc="0" normalizeH="0" baseline="0" noProof="0" dirty="0">
                <a:ln>
                  <a:noFill/>
                </a:ln>
                <a:solidFill>
                  <a:srgbClr val="000000"/>
                </a:solidFill>
                <a:effectLst/>
                <a:uLnTx/>
                <a:uFillTx/>
                <a:latin typeface="Arial"/>
                <a:ea typeface="+mn-ea"/>
                <a:cs typeface="+mn-cs"/>
              </a:rPr>
              <a:t>De RCDV ervaart onvoldoende regie en positionering</a:t>
            </a:r>
            <a:endParaRPr kumimoji="0" lang="nl-NL" sz="1800" i="0" u="none" strike="noStrike" kern="1200" cap="none" spc="0" normalizeH="0" baseline="0" noProof="0" dirty="0">
              <a:ln>
                <a:noFill/>
              </a:ln>
              <a:solidFill>
                <a:srgbClr val="000000"/>
              </a:solidFill>
              <a:effectLst/>
              <a:uLnTx/>
              <a:uFillTx/>
              <a:latin typeface="Arial"/>
              <a:ea typeface="Calibri"/>
              <a:cs typeface="Calibri"/>
            </a:endParaRPr>
          </a:p>
          <a:p>
            <a:pPr marL="341630">
              <a:lnSpc>
                <a:spcPct val="100000"/>
              </a:lnSpc>
              <a:buFont typeface="Wingdings" panose="05000000000000000000" pitchFamily="2" charset="2"/>
              <a:buChar char="§"/>
            </a:pPr>
            <a:endParaRPr lang="nl-NL" sz="1800" dirty="0">
              <a:ea typeface="Calibri"/>
              <a:cs typeface="Calibri"/>
            </a:endParaRPr>
          </a:p>
        </p:txBody>
      </p:sp>
      <p:sp>
        <p:nvSpPr>
          <p:cNvPr id="4" name="Tijdelijke aanduiding voor dianummer 3">
            <a:extLst>
              <a:ext uri="{FF2B5EF4-FFF2-40B4-BE49-F238E27FC236}">
                <a16:creationId xmlns:a16="http://schemas.microsoft.com/office/drawing/2014/main" id="{91F1306D-3DB5-9AAD-60D0-C61C8507D033}"/>
              </a:ext>
            </a:extLst>
          </p:cNvPr>
          <p:cNvSpPr>
            <a:spLocks noGrp="1"/>
          </p:cNvSpPr>
          <p:nvPr>
            <p:ph type="sldNum" sz="quarter" idx="12"/>
          </p:nvPr>
        </p:nvSpPr>
        <p:spPr/>
        <p:txBody>
          <a:bodyPr/>
          <a:lstStyle/>
          <a:p>
            <a:fld id="{C67B33B6-CE6D-2541-9A4F-9A9053BF6864}" type="slidenum">
              <a:rPr lang="nl-NL" smtClean="0"/>
              <a:t>28</a:t>
            </a:fld>
            <a:endParaRPr lang="nl-NL" dirty="0"/>
          </a:p>
        </p:txBody>
      </p:sp>
      <p:sp>
        <p:nvSpPr>
          <p:cNvPr id="5" name="Tekstvak 4">
            <a:extLst>
              <a:ext uri="{FF2B5EF4-FFF2-40B4-BE49-F238E27FC236}">
                <a16:creationId xmlns:a16="http://schemas.microsoft.com/office/drawing/2014/main" id="{8D23D394-FAD3-E721-BD13-FE9267A96EB7}"/>
              </a:ext>
            </a:extLst>
          </p:cNvPr>
          <p:cNvSpPr txBox="1"/>
          <p:nvPr/>
        </p:nvSpPr>
        <p:spPr>
          <a:xfrm>
            <a:off x="3705035" y="6307580"/>
            <a:ext cx="9941859" cy="413896"/>
          </a:xfrm>
          <a:solidFill>
            <a:srgbClr val="C7D42C">
              <a:alpha val="15000"/>
            </a:srgbClr>
          </a:solidFill>
          <a:ln>
            <a:solidFill>
              <a:srgbClr val="61B020"/>
            </a:solidFill>
          </a:ln>
        </p:spPr>
        <p:style>
          <a:lnRef idx="1">
            <a:schemeClr val="accent2"/>
          </a:lnRef>
          <a:fillRef idx="2">
            <a:schemeClr val="accent2"/>
          </a:fillRef>
          <a:effectRef idx="1">
            <a:schemeClr val="accent2"/>
          </a:effectRef>
          <a:fontRef idx="minor">
            <a:schemeClr val="dk1"/>
          </a:fontRef>
        </p:style>
        <p:txBody>
          <a:bodyPr wrap="square" rtlCol="0">
            <a:spAutoFit/>
          </a:bodyPr>
          <a:lstStyle>
            <a:defPPr>
              <a:defRPr lang="nl-NL"/>
            </a:defPPr>
            <a:lvl1pPr lvl="0" algn="ctr">
              <a:lnSpc>
                <a:spcPct val="114000"/>
              </a:lnSpc>
              <a:buClr>
                <a:srgbClr val="D10A0F"/>
              </a:buClr>
              <a:buSzPct val="90000"/>
              <a:defRPr kumimoji="0" sz="2200" b="1" i="0" u="none" strike="noStrike" cap="none" spc="0" normalizeH="0" baseline="0">
                <a:ln>
                  <a:noFill/>
                </a:ln>
                <a:solidFill>
                  <a:prstClr val="black"/>
                </a:solidFill>
                <a:effectLst/>
                <a:uLnTx/>
                <a:uFillTx/>
                <a:latin typeface="Calibri"/>
              </a:defRPr>
            </a:lvl1pPr>
          </a:lstStyle>
          <a:p>
            <a:r>
              <a:rPr lang="nl-NL" dirty="0"/>
              <a:t>Regio’s betalen samen jaarlijks 39,4 miljoen aan NIPV</a:t>
            </a:r>
          </a:p>
        </p:txBody>
      </p:sp>
      <p:sp>
        <p:nvSpPr>
          <p:cNvPr id="6" name="Rechthoek 5">
            <a:extLst>
              <a:ext uri="{FF2B5EF4-FFF2-40B4-BE49-F238E27FC236}">
                <a16:creationId xmlns:a16="http://schemas.microsoft.com/office/drawing/2014/main" id="{99BE7163-1A02-2696-C1BB-C88CDFABA41B}"/>
              </a:ext>
            </a:extLst>
          </p:cNvPr>
          <p:cNvSpPr>
            <a:spLocks noGrp="1" noRot="1" noMove="1" noResize="1" noEditPoints="1" noAdjustHandles="1" noChangeArrowheads="1" noChangeShapeType="1"/>
          </p:cNvSpPr>
          <p:nvPr/>
        </p:nvSpPr>
        <p:spPr>
          <a:xfrm>
            <a:off x="365799" y="349429"/>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pic>
        <p:nvPicPr>
          <p:cNvPr id="7" name="Afbeelding 6">
            <a:extLst>
              <a:ext uri="{FF2B5EF4-FFF2-40B4-BE49-F238E27FC236}">
                <a16:creationId xmlns:a16="http://schemas.microsoft.com/office/drawing/2014/main" id="{75BFBBF5-668B-6D9A-DA50-EE6E76E316C5}"/>
              </a:ext>
            </a:extLst>
          </p:cNvPr>
          <p:cNvPicPr>
            <a:picLocks noChangeAspect="1"/>
          </p:cNvPicPr>
          <p:nvPr/>
        </p:nvPicPr>
        <p:blipFill>
          <a:blip r:embed="rId2"/>
          <a:stretch>
            <a:fillRect/>
          </a:stretch>
        </p:blipFill>
        <p:spPr>
          <a:xfrm>
            <a:off x="8860535" y="72517"/>
            <a:ext cx="3200725" cy="2095302"/>
          </a:xfrm>
          <a:prstGeom prst="rect">
            <a:avLst/>
          </a:prstGeom>
          <a:effectLst>
            <a:outerShdw blurRad="50800" dist="38100" dir="2700000" algn="tl" rotWithShape="0">
              <a:prstClr val="black">
                <a:alpha val="40000"/>
              </a:prstClr>
            </a:outerShdw>
          </a:effectLst>
        </p:spPr>
      </p:pic>
      <p:sp>
        <p:nvSpPr>
          <p:cNvPr id="9" name="Titel 1">
            <a:extLst>
              <a:ext uri="{FF2B5EF4-FFF2-40B4-BE49-F238E27FC236}">
                <a16:creationId xmlns:a16="http://schemas.microsoft.com/office/drawing/2014/main" id="{0957127C-743F-B811-C858-E9B396F0CA61}"/>
              </a:ext>
            </a:extLst>
          </p:cNvPr>
          <p:cNvSpPr txBox="1">
            <a:spLocks/>
          </p:cNvSpPr>
          <p:nvPr/>
        </p:nvSpPr>
        <p:spPr>
          <a:xfrm>
            <a:off x="1930691" y="430234"/>
            <a:ext cx="10430923" cy="579447"/>
          </a:xfrm>
          <a:prstGeom prst="rect">
            <a:avLst/>
          </a:prstGeom>
        </p:spPr>
        <p:txBody>
          <a:bodyPr vert="horz" lIns="0" tIns="0" rIns="0" bIns="0" rtlCol="0" anchor="t" anchorCtr="0">
            <a:noAutofit/>
          </a:bodyPr>
          <a:lstStyle>
            <a:lvl1pPr algn="l" defTabSz="457200" rtl="0" eaLnBrk="1" latinLnBrk="0" hangingPunct="1">
              <a:spcBef>
                <a:spcPct val="0"/>
              </a:spcBef>
              <a:buNone/>
              <a:defRPr sz="3600" kern="1200" baseline="0">
                <a:solidFill>
                  <a:srgbClr val="61B020"/>
                </a:solidFill>
                <a:latin typeface="Arial"/>
                <a:ea typeface="+mj-ea"/>
                <a:cs typeface="+mj-cs"/>
              </a:defRPr>
            </a:lvl1pPr>
          </a:lstStyle>
          <a:p>
            <a:r>
              <a:rPr lang="nl-NL" sz="4300" b="1" dirty="0">
                <a:solidFill>
                  <a:schemeClr val="tx1"/>
                </a:solidFill>
                <a:latin typeface="+mj-lt"/>
              </a:rPr>
              <a:t>NIPV</a:t>
            </a:r>
          </a:p>
        </p:txBody>
      </p:sp>
      <p:grpSp>
        <p:nvGrpSpPr>
          <p:cNvPr id="12" name="Groep 11">
            <a:extLst>
              <a:ext uri="{FF2B5EF4-FFF2-40B4-BE49-F238E27FC236}">
                <a16:creationId xmlns:a16="http://schemas.microsoft.com/office/drawing/2014/main" id="{AF42E3E0-1B71-72E4-7E5F-78CDD6C3EDD6}"/>
              </a:ext>
            </a:extLst>
          </p:cNvPr>
          <p:cNvGrpSpPr/>
          <p:nvPr/>
        </p:nvGrpSpPr>
        <p:grpSpPr>
          <a:xfrm>
            <a:off x="605246" y="669315"/>
            <a:ext cx="618371" cy="139068"/>
            <a:chOff x="-1" y="473978"/>
            <a:chExt cx="1975608" cy="150233"/>
          </a:xfrm>
        </p:grpSpPr>
        <p:sp>
          <p:nvSpPr>
            <p:cNvPr id="13" name="Rechthoek 12">
              <a:extLst>
                <a:ext uri="{FF2B5EF4-FFF2-40B4-BE49-F238E27FC236}">
                  <a16:creationId xmlns:a16="http://schemas.microsoft.com/office/drawing/2014/main" id="{A154C685-2189-E7C5-E56E-E70103AA59A8}"/>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4" name="Rechthoek 13">
              <a:extLst>
                <a:ext uri="{FF2B5EF4-FFF2-40B4-BE49-F238E27FC236}">
                  <a16:creationId xmlns:a16="http://schemas.microsoft.com/office/drawing/2014/main" id="{09D98E89-A97B-6D91-C0FA-A9EC30832F01}"/>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7100699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9FE7E-B8C5-483C-FAD4-B03C894208EF}"/>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67EF02F7-D5B7-1681-C696-05B365B90ADA}"/>
              </a:ext>
            </a:extLst>
          </p:cNvPr>
          <p:cNvSpPr>
            <a:spLocks noGrp="1"/>
          </p:cNvSpPr>
          <p:nvPr>
            <p:ph idx="1"/>
          </p:nvPr>
        </p:nvSpPr>
        <p:spPr>
          <a:xfrm>
            <a:off x="823537" y="1687909"/>
            <a:ext cx="11036231" cy="3701052"/>
          </a:xfrm>
        </p:spPr>
        <p:txBody>
          <a:bodyPr vert="horz" lIns="0" tIns="0" rIns="0" bIns="0" rtlCol="0" anchor="t">
            <a:noAutofit/>
          </a:bodyPr>
          <a:lstStyle/>
          <a:p>
            <a:pPr marL="0" indent="0">
              <a:buNone/>
            </a:pPr>
            <a:r>
              <a:rPr lang="nl-NL" sz="1800" dirty="0"/>
              <a:t>De ondersteuning van Veiligheidsberaad, RCDV en vakraden;</a:t>
            </a:r>
            <a:endParaRPr lang="nl-NL" sz="1800" dirty="0">
              <a:ea typeface="Calibri"/>
              <a:cs typeface="Calibri"/>
            </a:endParaRPr>
          </a:p>
          <a:p>
            <a:pPr marL="341630"/>
            <a:endParaRPr lang="nl-NL" sz="1800" dirty="0"/>
          </a:p>
          <a:p>
            <a:pPr marL="341630">
              <a:buFont typeface="Wingdings" panose="05000000000000000000" pitchFamily="2" charset="2"/>
              <a:buChar char="§"/>
            </a:pPr>
            <a:r>
              <a:rPr lang="nl-NL" sz="1800" b="1" dirty="0"/>
              <a:t>Eenvoudiger en transparanter</a:t>
            </a:r>
            <a:endParaRPr lang="nl-NL" sz="1800" b="1" dirty="0">
              <a:ea typeface="Calibri"/>
              <a:cs typeface="Calibri"/>
            </a:endParaRPr>
          </a:p>
          <a:p>
            <a:pPr marL="285750" indent="-285750">
              <a:buFont typeface="Wingdings" panose="05000000000000000000" pitchFamily="2" charset="2"/>
              <a:buChar char="§"/>
            </a:pPr>
            <a:endParaRPr lang="nl-NL" sz="1800" b="1" dirty="0"/>
          </a:p>
          <a:p>
            <a:pPr marL="341630">
              <a:buFont typeface="Wingdings" panose="05000000000000000000" pitchFamily="2" charset="2"/>
              <a:buChar char="§"/>
            </a:pPr>
            <a:r>
              <a:rPr lang="nl-NL" sz="1800" b="1" dirty="0" err="1"/>
              <a:t>Dedicated</a:t>
            </a:r>
            <a:r>
              <a:rPr lang="nl-NL" sz="1800" b="1" dirty="0"/>
              <a:t> ondersteuning </a:t>
            </a:r>
            <a:r>
              <a:rPr lang="nl-NL" sz="1800" dirty="0"/>
              <a:t>voor bovenregionale VR-taken, direct onder aansturing van de </a:t>
            </a:r>
            <a:r>
              <a:rPr lang="nl-NL" sz="1800" dirty="0" err="1"/>
              <a:t>VR’s</a:t>
            </a:r>
            <a:endParaRPr lang="nl-NL" sz="1800" dirty="0"/>
          </a:p>
          <a:p>
            <a:pPr marL="341630">
              <a:buFont typeface="Wingdings" panose="05000000000000000000" pitchFamily="2" charset="2"/>
              <a:buChar char="§"/>
            </a:pPr>
            <a:endParaRPr lang="nl-NL" sz="1800" dirty="0">
              <a:ea typeface="Calibri"/>
              <a:cs typeface="Calibri"/>
            </a:endParaRPr>
          </a:p>
          <a:p>
            <a:pPr marL="341630">
              <a:buFont typeface="Wingdings" panose="05000000000000000000" pitchFamily="2" charset="2"/>
              <a:buChar char="§"/>
            </a:pPr>
            <a:r>
              <a:rPr lang="nl-NL" sz="1800" b="1" dirty="0">
                <a:ea typeface="Calibri"/>
                <a:cs typeface="Calibri"/>
              </a:rPr>
              <a:t>Passende ondersteuning </a:t>
            </a:r>
            <a:r>
              <a:rPr lang="nl-NL" sz="1800" dirty="0">
                <a:ea typeface="Calibri"/>
                <a:cs typeface="Calibri"/>
              </a:rPr>
              <a:t>voor de vakraden</a:t>
            </a:r>
          </a:p>
          <a:p>
            <a:pPr marL="341630">
              <a:buFont typeface="Wingdings" panose="05000000000000000000" pitchFamily="2" charset="2"/>
              <a:buChar char="§"/>
            </a:pPr>
            <a:endParaRPr lang="nl-NL" sz="1800" dirty="0">
              <a:ea typeface="Calibri"/>
              <a:cs typeface="Calibri"/>
            </a:endParaRPr>
          </a:p>
          <a:p>
            <a:pPr marL="341630">
              <a:buFont typeface="Wingdings" panose="05000000000000000000" pitchFamily="2" charset="2"/>
              <a:buChar char="§"/>
            </a:pPr>
            <a:r>
              <a:rPr lang="nl-NL" sz="1800" b="1" dirty="0"/>
              <a:t>Structurele financiering </a:t>
            </a:r>
            <a:r>
              <a:rPr lang="nl-NL" sz="1800" dirty="0"/>
              <a:t>voor structurele taken</a:t>
            </a:r>
            <a:endParaRPr lang="nl-NL" sz="1800" dirty="0">
              <a:ea typeface="Calibri"/>
              <a:cs typeface="Calibri"/>
            </a:endParaRPr>
          </a:p>
          <a:p>
            <a:pPr marL="0" indent="0">
              <a:buNone/>
            </a:pPr>
            <a:endParaRPr lang="nl-NL" sz="1600" dirty="0">
              <a:cs typeface="Arial"/>
            </a:endParaRPr>
          </a:p>
          <a:p>
            <a:pPr marL="342900">
              <a:buFont typeface="Arial" panose="020B0604020202020204" pitchFamily="34" charset="0"/>
              <a:buChar char="•"/>
            </a:pPr>
            <a:endParaRPr lang="nl-NL" sz="1600" dirty="0">
              <a:cs typeface="Arial"/>
            </a:endParaRPr>
          </a:p>
          <a:p>
            <a:pPr marL="341630"/>
            <a:endParaRPr lang="nl-NL" sz="1600" dirty="0">
              <a:cs typeface="Arial"/>
            </a:endParaRPr>
          </a:p>
        </p:txBody>
      </p:sp>
      <p:sp>
        <p:nvSpPr>
          <p:cNvPr id="4" name="Tijdelijke aanduiding voor dianummer 3">
            <a:extLst>
              <a:ext uri="{FF2B5EF4-FFF2-40B4-BE49-F238E27FC236}">
                <a16:creationId xmlns:a16="http://schemas.microsoft.com/office/drawing/2014/main" id="{3618B181-9CF1-8501-4088-146AE3B88402}"/>
              </a:ext>
            </a:extLst>
          </p:cNvPr>
          <p:cNvSpPr>
            <a:spLocks noGrp="1"/>
          </p:cNvSpPr>
          <p:nvPr>
            <p:ph type="sldNum" sz="quarter" idx="12"/>
          </p:nvPr>
        </p:nvSpPr>
        <p:spPr/>
        <p:txBody>
          <a:bodyPr/>
          <a:lstStyle/>
          <a:p>
            <a:fld id="{C67B33B6-CE6D-2541-9A4F-9A9053BF6864}" type="slidenum">
              <a:rPr lang="nl-NL" smtClean="0"/>
              <a:t>29</a:t>
            </a:fld>
            <a:endParaRPr lang="nl-NL"/>
          </a:p>
        </p:txBody>
      </p:sp>
      <p:sp>
        <p:nvSpPr>
          <p:cNvPr id="5" name="Rechthoek 4">
            <a:extLst>
              <a:ext uri="{FF2B5EF4-FFF2-40B4-BE49-F238E27FC236}">
                <a16:creationId xmlns:a16="http://schemas.microsoft.com/office/drawing/2014/main" id="{E477E1C6-7A57-6AE2-6527-8A5E994D74C5}"/>
              </a:ext>
            </a:extLst>
          </p:cNvPr>
          <p:cNvSpPr>
            <a:spLocks noGrp="1" noRot="1" noMove="1" noResize="1" noEditPoints="1" noAdjustHandles="1" noChangeArrowheads="1" noChangeShapeType="1"/>
          </p:cNvSpPr>
          <p:nvPr/>
        </p:nvSpPr>
        <p:spPr>
          <a:xfrm>
            <a:off x="395168" y="349429"/>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ADAE9A89-60ED-A11F-F16C-6A1023C822AD}"/>
              </a:ext>
            </a:extLst>
          </p:cNvPr>
          <p:cNvSpPr/>
          <p:nvPr/>
        </p:nvSpPr>
        <p:spPr>
          <a:xfrm>
            <a:off x="518199" y="501829"/>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8" name="Titel 1">
            <a:extLst>
              <a:ext uri="{FF2B5EF4-FFF2-40B4-BE49-F238E27FC236}">
                <a16:creationId xmlns:a16="http://schemas.microsoft.com/office/drawing/2014/main" id="{49472E18-874C-B02D-A8BD-C5C355D9B925}"/>
              </a:ext>
            </a:extLst>
          </p:cNvPr>
          <p:cNvSpPr txBox="1">
            <a:spLocks/>
          </p:cNvSpPr>
          <p:nvPr/>
        </p:nvSpPr>
        <p:spPr>
          <a:xfrm>
            <a:off x="1963639" y="384064"/>
            <a:ext cx="10430923" cy="579447"/>
          </a:xfrm>
          <a:prstGeom prst="rect">
            <a:avLst/>
          </a:prstGeom>
        </p:spPr>
        <p:txBody>
          <a:bodyPr vert="horz" lIns="0" tIns="0" rIns="0" bIns="0" rtlCol="0" anchor="t" anchorCtr="0">
            <a:noAutofit/>
          </a:bodyPr>
          <a:lstStyle>
            <a:lvl1pPr algn="l" defTabSz="457200" rtl="0" eaLnBrk="1" latinLnBrk="0" hangingPunct="1">
              <a:spcBef>
                <a:spcPct val="0"/>
              </a:spcBef>
              <a:buNone/>
              <a:defRPr sz="3600" kern="1200" baseline="0">
                <a:solidFill>
                  <a:srgbClr val="61B020"/>
                </a:solidFill>
                <a:latin typeface="Arial"/>
                <a:ea typeface="+mj-ea"/>
                <a:cs typeface="+mj-cs"/>
              </a:defRPr>
            </a:lvl1pPr>
          </a:lstStyle>
          <a:p>
            <a:r>
              <a:rPr lang="nl-NL" sz="4000" b="1" dirty="0">
                <a:solidFill>
                  <a:schemeClr val="tx1"/>
                </a:solidFill>
                <a:latin typeface="+mj-lt"/>
              </a:rPr>
              <a:t>Wens </a:t>
            </a:r>
            <a:r>
              <a:rPr lang="nl-NL" sz="4000" b="1" dirty="0" err="1">
                <a:solidFill>
                  <a:schemeClr val="tx1"/>
                </a:solidFill>
                <a:latin typeface="+mj-lt"/>
              </a:rPr>
              <a:t>VR’s</a:t>
            </a:r>
            <a:r>
              <a:rPr lang="nl-NL" sz="4000" b="1" dirty="0">
                <a:solidFill>
                  <a:schemeClr val="tx1"/>
                </a:solidFill>
                <a:latin typeface="+mj-lt"/>
              </a:rPr>
              <a:t> en VB</a:t>
            </a:r>
          </a:p>
        </p:txBody>
      </p:sp>
      <p:pic>
        <p:nvPicPr>
          <p:cNvPr id="9" name="Afbeelding 8">
            <a:extLst>
              <a:ext uri="{FF2B5EF4-FFF2-40B4-BE49-F238E27FC236}">
                <a16:creationId xmlns:a16="http://schemas.microsoft.com/office/drawing/2014/main" id="{84C1C16F-CB40-EB09-2ECD-EB0384AAA70F}"/>
              </a:ext>
            </a:extLst>
          </p:cNvPr>
          <p:cNvPicPr>
            <a:picLocks noChangeAspect="1"/>
          </p:cNvPicPr>
          <p:nvPr/>
        </p:nvPicPr>
        <p:blipFill>
          <a:blip r:embed="rId2">
            <a:alphaModFix amt="35000"/>
          </a:blip>
          <a:srcRect l="714" t="5677" r="76596" b="3265"/>
          <a:stretch>
            <a:fillRect/>
          </a:stretch>
        </p:blipFill>
        <p:spPr>
          <a:xfrm rot="5400000">
            <a:off x="10456752" y="184746"/>
            <a:ext cx="1305302" cy="1738396"/>
          </a:xfrm>
          <a:prstGeom prst="rect">
            <a:avLst/>
          </a:prstGeom>
        </p:spPr>
      </p:pic>
      <p:grpSp>
        <p:nvGrpSpPr>
          <p:cNvPr id="10" name="Groep 9">
            <a:extLst>
              <a:ext uri="{FF2B5EF4-FFF2-40B4-BE49-F238E27FC236}">
                <a16:creationId xmlns:a16="http://schemas.microsoft.com/office/drawing/2014/main" id="{E4F04D81-72AC-2B96-9309-2D56E7A26ACB}"/>
              </a:ext>
            </a:extLst>
          </p:cNvPr>
          <p:cNvGrpSpPr/>
          <p:nvPr/>
        </p:nvGrpSpPr>
        <p:grpSpPr>
          <a:xfrm>
            <a:off x="605246" y="669315"/>
            <a:ext cx="618371" cy="139068"/>
            <a:chOff x="-1" y="473978"/>
            <a:chExt cx="1975608" cy="150233"/>
          </a:xfrm>
        </p:grpSpPr>
        <p:sp>
          <p:nvSpPr>
            <p:cNvPr id="11" name="Rechthoek 10">
              <a:extLst>
                <a:ext uri="{FF2B5EF4-FFF2-40B4-BE49-F238E27FC236}">
                  <a16:creationId xmlns:a16="http://schemas.microsoft.com/office/drawing/2014/main" id="{698999E9-FD10-CEF0-F5E1-E237248EE16D}"/>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2" name="Rechthoek 11">
              <a:extLst>
                <a:ext uri="{FF2B5EF4-FFF2-40B4-BE49-F238E27FC236}">
                  <a16:creationId xmlns:a16="http://schemas.microsoft.com/office/drawing/2014/main" id="{7ADAD69B-416E-0EC4-8B69-B536E2A7716B}"/>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26711682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8E91D-974A-F286-D569-8BC8EB0FD77E}"/>
            </a:ext>
          </a:extLst>
        </p:cNvPr>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5DF3947D-D9F6-C3D6-B0E3-58E8A9BEB5AA}"/>
              </a:ext>
            </a:extLst>
          </p:cNvPr>
          <p:cNvSpPr>
            <a:spLocks noGrp="1"/>
          </p:cNvSpPr>
          <p:nvPr>
            <p:ph type="sldNum" sz="quarter" idx="12"/>
          </p:nvPr>
        </p:nvSpPr>
        <p:spPr/>
        <p:txBody>
          <a:bodyPr/>
          <a:lstStyle/>
          <a:p>
            <a:fld id="{C67B33B6-CE6D-2541-9A4F-9A9053BF6864}" type="slidenum">
              <a:rPr lang="en-US" smtClean="0"/>
              <a:pPr/>
              <a:t>30</a:t>
            </a:fld>
            <a:endParaRPr lang="en-US"/>
          </a:p>
        </p:txBody>
      </p:sp>
      <p:sp>
        <p:nvSpPr>
          <p:cNvPr id="4" name="Rechthoek 3">
            <a:extLst>
              <a:ext uri="{FF2B5EF4-FFF2-40B4-BE49-F238E27FC236}">
                <a16:creationId xmlns:a16="http://schemas.microsoft.com/office/drawing/2014/main" id="{DB543A83-126F-1302-BC08-B91BAFDD7029}"/>
              </a:ext>
            </a:extLst>
          </p:cNvPr>
          <p:cNvSpPr>
            <a:spLocks noGrp="1" noRot="1" noMove="1" noResize="1" noEditPoints="1" noAdjustHandles="1" noChangeArrowheads="1" noChangeShapeType="1"/>
          </p:cNvSpPr>
          <p:nvPr/>
        </p:nvSpPr>
        <p:spPr>
          <a:xfrm>
            <a:off x="365799" y="349429"/>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5" name="Tijdelijke aanduiding voor inhoud 2">
            <a:extLst>
              <a:ext uri="{FF2B5EF4-FFF2-40B4-BE49-F238E27FC236}">
                <a16:creationId xmlns:a16="http://schemas.microsoft.com/office/drawing/2014/main" id="{ED8158FE-8870-AC09-22DE-254EFE6BC1ED}"/>
              </a:ext>
            </a:extLst>
          </p:cNvPr>
          <p:cNvSpPr txBox="1">
            <a:spLocks/>
          </p:cNvSpPr>
          <p:nvPr/>
        </p:nvSpPr>
        <p:spPr>
          <a:xfrm>
            <a:off x="880539" y="613658"/>
            <a:ext cx="10430921" cy="3701052"/>
          </a:xfrm>
          <a:prstGeom prst="rect">
            <a:avLst/>
          </a:prstGeom>
        </p:spPr>
        <p:txBody>
          <a:bodyPr/>
          <a:lstStyle>
            <a:lvl1pPr marL="342000" indent="-342900" algn="l" defTabSz="457200" rtl="0" eaLnBrk="1" latinLnBrk="0" hangingPunct="1">
              <a:lnSpc>
                <a:spcPct val="110000"/>
              </a:lnSpc>
              <a:spcBef>
                <a:spcPts val="0"/>
              </a:spcBef>
              <a:spcAft>
                <a:spcPts val="1000"/>
              </a:spcAft>
              <a:buClr>
                <a:srgbClr val="61B020"/>
              </a:buClr>
              <a:buSzPct val="80000"/>
              <a:buFont typeface="Wingdings 3" panose="05040102010807070707" pitchFamily="18" charset="2"/>
              <a:buChar char="u"/>
              <a:defRPr sz="2400" kern="1200" baseline="0">
                <a:solidFill>
                  <a:schemeClr val="tx1"/>
                </a:solidFill>
                <a:latin typeface="Arial"/>
                <a:ea typeface="+mn-ea"/>
                <a:cs typeface="+mn-cs"/>
              </a:defRPr>
            </a:lvl1pPr>
            <a:lvl2pPr marL="792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2pPr>
            <a:lvl3pPr marL="1224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3pPr>
            <a:lvl4pPr marL="1656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4pPr>
            <a:lvl5pPr marL="2088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3" panose="05040102010807070707" pitchFamily="18" charset="2"/>
              <a:buNone/>
            </a:pPr>
            <a:endParaRPr lang="nl-NL" dirty="0"/>
          </a:p>
          <a:p>
            <a:pPr marL="0" indent="0">
              <a:buFont typeface="Wingdings 3" panose="05040102010807070707" pitchFamily="18" charset="2"/>
              <a:buNone/>
            </a:pPr>
            <a:endParaRPr lang="nl-NL" dirty="0"/>
          </a:p>
          <a:p>
            <a:pPr marL="0" indent="0">
              <a:buFont typeface="Wingdings 3" panose="05040102010807070707" pitchFamily="18" charset="2"/>
              <a:buNone/>
            </a:pPr>
            <a:endParaRPr lang="nl-NL" dirty="0"/>
          </a:p>
          <a:p>
            <a:pPr marL="0" indent="0" algn="ctr">
              <a:buFont typeface="Wingdings 3" panose="05040102010807070707" pitchFamily="18" charset="2"/>
              <a:buNone/>
            </a:pPr>
            <a:r>
              <a:rPr lang="nl-NL" sz="4300" b="1" dirty="0">
                <a:latin typeface="+mj-lt"/>
                <a:ea typeface="+mj-ea"/>
                <a:cs typeface="+mj-cs"/>
              </a:rPr>
              <a:t>Waar zitten we in </a:t>
            </a:r>
            <a:br>
              <a:rPr lang="nl-NL" sz="4300" b="1" dirty="0">
                <a:latin typeface="+mj-lt"/>
                <a:ea typeface="+mj-ea"/>
                <a:cs typeface="+mj-cs"/>
              </a:rPr>
            </a:br>
            <a:r>
              <a:rPr lang="nl-NL" sz="4300" b="1" dirty="0">
                <a:latin typeface="+mj-lt"/>
                <a:ea typeface="+mj-ea"/>
                <a:cs typeface="+mj-cs"/>
              </a:rPr>
              <a:t>onze ontwikkeling?</a:t>
            </a:r>
          </a:p>
        </p:txBody>
      </p:sp>
      <p:pic>
        <p:nvPicPr>
          <p:cNvPr id="6" name="Afbeelding 5">
            <a:extLst>
              <a:ext uri="{FF2B5EF4-FFF2-40B4-BE49-F238E27FC236}">
                <a16:creationId xmlns:a16="http://schemas.microsoft.com/office/drawing/2014/main" id="{D253A03D-A838-26A5-7C41-873C44EA2E08}"/>
              </a:ext>
            </a:extLst>
          </p:cNvPr>
          <p:cNvPicPr>
            <a:picLocks noChangeAspect="1"/>
          </p:cNvPicPr>
          <p:nvPr/>
        </p:nvPicPr>
        <p:blipFill>
          <a:blip r:embed="rId2">
            <a:alphaModFix amt="35000"/>
          </a:blip>
          <a:srcRect l="714" t="5677" r="76596" b="3265"/>
          <a:stretch>
            <a:fillRect/>
          </a:stretch>
        </p:blipFill>
        <p:spPr>
          <a:xfrm rot="5400000">
            <a:off x="7571722" y="2273560"/>
            <a:ext cx="3967206" cy="5283510"/>
          </a:xfrm>
          <a:prstGeom prst="rect">
            <a:avLst/>
          </a:prstGeom>
        </p:spPr>
      </p:pic>
      <p:grpSp>
        <p:nvGrpSpPr>
          <p:cNvPr id="7" name="Groep 6">
            <a:extLst>
              <a:ext uri="{FF2B5EF4-FFF2-40B4-BE49-F238E27FC236}">
                <a16:creationId xmlns:a16="http://schemas.microsoft.com/office/drawing/2014/main" id="{9515505B-53E6-217A-DEB9-60B76C77A1B0}"/>
              </a:ext>
            </a:extLst>
          </p:cNvPr>
          <p:cNvGrpSpPr/>
          <p:nvPr/>
        </p:nvGrpSpPr>
        <p:grpSpPr>
          <a:xfrm>
            <a:off x="605246" y="669315"/>
            <a:ext cx="618371" cy="139068"/>
            <a:chOff x="-1" y="473978"/>
            <a:chExt cx="1975608" cy="150233"/>
          </a:xfrm>
        </p:grpSpPr>
        <p:sp>
          <p:nvSpPr>
            <p:cNvPr id="8" name="Rechthoek 7">
              <a:extLst>
                <a:ext uri="{FF2B5EF4-FFF2-40B4-BE49-F238E27FC236}">
                  <a16:creationId xmlns:a16="http://schemas.microsoft.com/office/drawing/2014/main" id="{4592D2E2-3FBF-1B8C-FD62-A0FE0E42E666}"/>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9" name="Rechthoek 8">
              <a:extLst>
                <a:ext uri="{FF2B5EF4-FFF2-40B4-BE49-F238E27FC236}">
                  <a16:creationId xmlns:a16="http://schemas.microsoft.com/office/drawing/2014/main" id="{8F9C6BFF-04E2-9D30-FE70-12B6FB8662D3}"/>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33326865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0A01241-2062-D426-F94F-905A61B14F26}"/>
              </a:ext>
            </a:extLst>
          </p:cNvPr>
          <p:cNvSpPr>
            <a:spLocks noGrp="1"/>
          </p:cNvSpPr>
          <p:nvPr>
            <p:ph idx="1"/>
          </p:nvPr>
        </p:nvSpPr>
        <p:spPr>
          <a:xfrm>
            <a:off x="869257" y="2225615"/>
            <a:ext cx="10733884" cy="3701052"/>
          </a:xfrm>
        </p:spPr>
        <p:txBody>
          <a:bodyPr vert="horz" lIns="0" tIns="0" rIns="0" bIns="0" rtlCol="0" anchor="t">
            <a:noAutofit/>
          </a:bodyPr>
          <a:lstStyle/>
          <a:p>
            <a:pPr marL="0" indent="0">
              <a:buNone/>
            </a:pPr>
            <a:r>
              <a:rPr lang="nl-NL" sz="1800" dirty="0"/>
              <a:t>Toegepast op het </a:t>
            </a:r>
            <a:r>
              <a:rPr lang="nl-NL" sz="1800" dirty="0" err="1"/>
              <a:t>Greiner</a:t>
            </a:r>
            <a:r>
              <a:rPr lang="nl-NL" sz="1800" dirty="0"/>
              <a:t>-model:</a:t>
            </a:r>
          </a:p>
          <a:p>
            <a:pPr marL="341630">
              <a:buFont typeface="Wingdings" panose="05000000000000000000" pitchFamily="2" charset="2"/>
              <a:buChar char="§"/>
            </a:pPr>
            <a:r>
              <a:rPr lang="nl-NL" sz="1800" dirty="0"/>
              <a:t>We zitten aan het einde van een fase waarin </a:t>
            </a:r>
            <a:br>
              <a:rPr lang="nl-NL" sz="1800" dirty="0"/>
            </a:br>
            <a:r>
              <a:rPr lang="nl-NL" sz="1800" dirty="0"/>
              <a:t>autonomie en improvisatie dominant waren</a:t>
            </a:r>
            <a:endParaRPr lang="nl-NL" sz="1800" dirty="0">
              <a:ea typeface="Calibri"/>
              <a:cs typeface="Calibri"/>
            </a:endParaRPr>
          </a:p>
          <a:p>
            <a:pPr marL="341630">
              <a:buFont typeface="Wingdings" panose="05000000000000000000" pitchFamily="2" charset="2"/>
              <a:buChar char="§"/>
            </a:pPr>
            <a:r>
              <a:rPr lang="nl-NL" sz="1800" dirty="0"/>
              <a:t>We overleggen veel, maar sturen weinig samen</a:t>
            </a:r>
            <a:endParaRPr lang="nl-NL" sz="1800" dirty="0">
              <a:cs typeface="Arial"/>
            </a:endParaRPr>
          </a:p>
          <a:p>
            <a:pPr marL="341630">
              <a:buFont typeface="Wingdings" panose="05000000000000000000" pitchFamily="2" charset="2"/>
              <a:buChar char="§"/>
            </a:pPr>
            <a:r>
              <a:rPr lang="nl-NL" sz="1800" dirty="0"/>
              <a:t>Die aanpak levert nu spanning, vertraging en </a:t>
            </a:r>
            <a:br>
              <a:rPr lang="nl-NL" sz="1800" dirty="0"/>
            </a:br>
            <a:r>
              <a:rPr lang="nl-NL" sz="1800" dirty="0"/>
              <a:t>frustratie op.</a:t>
            </a:r>
            <a:endParaRPr lang="nl-NL" sz="1800" dirty="0">
              <a:ea typeface="Calibri"/>
              <a:cs typeface="Calibri"/>
            </a:endParaRPr>
          </a:p>
          <a:p>
            <a:pPr marL="341630">
              <a:buFont typeface="Wingdings" panose="05000000000000000000" pitchFamily="2" charset="2"/>
              <a:buChar char="§"/>
            </a:pPr>
            <a:r>
              <a:rPr lang="nl-NL" sz="1800" dirty="0"/>
              <a:t>We moeten naar de volgende fase.</a:t>
            </a:r>
            <a:endParaRPr lang="nl-NL" sz="1800" dirty="0">
              <a:cs typeface="Arial"/>
            </a:endParaRPr>
          </a:p>
          <a:p>
            <a:pPr marL="341630"/>
            <a:endParaRPr lang="nl-NL" sz="1800" dirty="0"/>
          </a:p>
          <a:p>
            <a:pPr marL="0" indent="0">
              <a:buNone/>
            </a:pPr>
            <a:r>
              <a:rPr lang="nl-NL" sz="1800" b="1" dirty="0"/>
              <a:t>Concreet:</a:t>
            </a:r>
            <a:br>
              <a:rPr lang="nl-NL" sz="1800" dirty="0"/>
            </a:br>
            <a:r>
              <a:rPr lang="nl-NL" sz="1800" dirty="0"/>
              <a:t>Zaak om lokale en regionale autonomie te borgen waar dat echt belangrijk is. Landelijk samenwerken waar nodig. Met passende afspraken, middelen en ondersteuning. In verhouding 80 – 20 %.</a:t>
            </a:r>
            <a:endParaRPr lang="nl-NL" sz="1800" dirty="0">
              <a:ea typeface="Calibri"/>
              <a:cs typeface="Calibri"/>
            </a:endParaRPr>
          </a:p>
          <a:p>
            <a:pPr marL="341630"/>
            <a:endParaRPr lang="nl-NL" sz="1800" dirty="0">
              <a:cs typeface="Arial"/>
            </a:endParaRPr>
          </a:p>
        </p:txBody>
      </p:sp>
      <p:sp>
        <p:nvSpPr>
          <p:cNvPr id="4" name="Tijdelijke aanduiding voor dianummer 3">
            <a:extLst>
              <a:ext uri="{FF2B5EF4-FFF2-40B4-BE49-F238E27FC236}">
                <a16:creationId xmlns:a16="http://schemas.microsoft.com/office/drawing/2014/main" id="{3FF41069-7449-5769-CABD-D4031A2A0A28}"/>
              </a:ext>
            </a:extLst>
          </p:cNvPr>
          <p:cNvSpPr>
            <a:spLocks noGrp="1"/>
          </p:cNvSpPr>
          <p:nvPr>
            <p:ph type="sldNum" sz="quarter" idx="12"/>
          </p:nvPr>
        </p:nvSpPr>
        <p:spPr/>
        <p:txBody>
          <a:bodyPr/>
          <a:lstStyle/>
          <a:p>
            <a:fld id="{C67B33B6-CE6D-2541-9A4F-9A9053BF6864}" type="slidenum">
              <a:rPr lang="nl-NL" smtClean="0"/>
              <a:t>31</a:t>
            </a:fld>
            <a:endParaRPr lang="nl-NL" dirty="0"/>
          </a:p>
        </p:txBody>
      </p:sp>
      <p:pic>
        <p:nvPicPr>
          <p:cNvPr id="5" name="Picture 2" descr="Groeimodel van Greiner-origineel">
            <a:extLst>
              <a:ext uri="{FF2B5EF4-FFF2-40B4-BE49-F238E27FC236}">
                <a16:creationId xmlns:a16="http://schemas.microsoft.com/office/drawing/2014/main" id="{23B56F50-C0A1-AB52-0888-9F5B5811CC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6199" y="853077"/>
            <a:ext cx="5867400" cy="4391025"/>
          </a:xfrm>
          <a:prstGeom prst="rect">
            <a:avLst/>
          </a:prstGeom>
          <a:noFill/>
          <a:extLst>
            <a:ext uri="{909E8E84-426E-40DD-AFC4-6F175D3DCCD1}">
              <a14:hiddenFill xmlns:a14="http://schemas.microsoft.com/office/drawing/2010/main">
                <a:solidFill>
                  <a:srgbClr val="FFFFFF"/>
                </a:solidFill>
              </a14:hiddenFill>
            </a:ext>
          </a:extLst>
        </p:spPr>
      </p:pic>
      <p:sp>
        <p:nvSpPr>
          <p:cNvPr id="6" name="Rechthoek 5">
            <a:extLst>
              <a:ext uri="{FF2B5EF4-FFF2-40B4-BE49-F238E27FC236}">
                <a16:creationId xmlns:a16="http://schemas.microsoft.com/office/drawing/2014/main" id="{8A2DADA0-BF5D-AC77-BD6D-98B32D573DC5}"/>
              </a:ext>
            </a:extLst>
          </p:cNvPr>
          <p:cNvSpPr>
            <a:spLocks noGrp="1" noRot="1" noMove="1" noResize="1" noEditPoints="1" noAdjustHandles="1" noChangeArrowheads="1" noChangeShapeType="1"/>
          </p:cNvSpPr>
          <p:nvPr/>
        </p:nvSpPr>
        <p:spPr>
          <a:xfrm>
            <a:off x="365799" y="349429"/>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7" name="Titel 1">
            <a:extLst>
              <a:ext uri="{FF2B5EF4-FFF2-40B4-BE49-F238E27FC236}">
                <a16:creationId xmlns:a16="http://schemas.microsoft.com/office/drawing/2014/main" id="{164F383B-A197-074F-950C-5F2A0F69E0A3}"/>
              </a:ext>
            </a:extLst>
          </p:cNvPr>
          <p:cNvSpPr txBox="1">
            <a:spLocks/>
          </p:cNvSpPr>
          <p:nvPr/>
        </p:nvSpPr>
        <p:spPr>
          <a:xfrm>
            <a:off x="605246" y="1060589"/>
            <a:ext cx="10430923" cy="579447"/>
          </a:xfrm>
          <a:prstGeom prst="rect">
            <a:avLst/>
          </a:prstGeom>
        </p:spPr>
        <p:txBody>
          <a:bodyPr vert="horz" lIns="0" tIns="0" rIns="0" bIns="0" rtlCol="0" anchor="t" anchorCtr="0">
            <a:noAutofit/>
          </a:bodyPr>
          <a:lstStyle>
            <a:lvl1pPr algn="l" defTabSz="457200" rtl="0" eaLnBrk="1" latinLnBrk="0" hangingPunct="1">
              <a:spcBef>
                <a:spcPct val="0"/>
              </a:spcBef>
              <a:buNone/>
              <a:defRPr sz="3600" kern="1200" baseline="0">
                <a:solidFill>
                  <a:srgbClr val="61B020"/>
                </a:solidFill>
                <a:latin typeface="Arial"/>
                <a:ea typeface="+mj-ea"/>
                <a:cs typeface="+mj-cs"/>
              </a:defRPr>
            </a:lvl1pPr>
          </a:lstStyle>
          <a:p>
            <a:r>
              <a:rPr lang="nl-NL" sz="4300" b="1" dirty="0">
                <a:solidFill>
                  <a:schemeClr val="tx1"/>
                </a:solidFill>
                <a:latin typeface="+mj-lt"/>
              </a:rPr>
              <a:t>Organisatiefase</a:t>
            </a:r>
          </a:p>
        </p:txBody>
      </p:sp>
      <p:grpSp>
        <p:nvGrpSpPr>
          <p:cNvPr id="8" name="Groep 7">
            <a:extLst>
              <a:ext uri="{FF2B5EF4-FFF2-40B4-BE49-F238E27FC236}">
                <a16:creationId xmlns:a16="http://schemas.microsoft.com/office/drawing/2014/main" id="{5A02DCC9-24CA-348C-48A2-C08871BA7F5E}"/>
              </a:ext>
            </a:extLst>
          </p:cNvPr>
          <p:cNvGrpSpPr/>
          <p:nvPr/>
        </p:nvGrpSpPr>
        <p:grpSpPr>
          <a:xfrm>
            <a:off x="605246" y="669315"/>
            <a:ext cx="618371" cy="139068"/>
            <a:chOff x="-1" y="473978"/>
            <a:chExt cx="1975608" cy="150233"/>
          </a:xfrm>
        </p:grpSpPr>
        <p:sp>
          <p:nvSpPr>
            <p:cNvPr id="9" name="Rechthoek 8">
              <a:extLst>
                <a:ext uri="{FF2B5EF4-FFF2-40B4-BE49-F238E27FC236}">
                  <a16:creationId xmlns:a16="http://schemas.microsoft.com/office/drawing/2014/main" id="{5DAD675C-4D46-F0FD-C520-C44E350AECB7}"/>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0" name="Rechthoek 9">
              <a:extLst>
                <a:ext uri="{FF2B5EF4-FFF2-40B4-BE49-F238E27FC236}">
                  <a16:creationId xmlns:a16="http://schemas.microsoft.com/office/drawing/2014/main" id="{4C2741ED-1D4D-1685-D63A-D395C202A835}"/>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1737652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96C00FD-E4E5-CC3D-26F9-BB61BE3748F8}"/>
              </a:ext>
            </a:extLst>
          </p:cNvPr>
          <p:cNvSpPr>
            <a:spLocks noGrp="1"/>
          </p:cNvSpPr>
          <p:nvPr>
            <p:ph idx="1"/>
          </p:nvPr>
        </p:nvSpPr>
        <p:spPr>
          <a:xfrm>
            <a:off x="869255" y="1975103"/>
            <a:ext cx="10430921" cy="3421211"/>
          </a:xfrm>
        </p:spPr>
        <p:txBody>
          <a:bodyPr vert="horz" lIns="0" tIns="0" rIns="0" bIns="0" rtlCol="0" anchor="t">
            <a:noAutofit/>
          </a:bodyPr>
          <a:lstStyle/>
          <a:p>
            <a:pPr marL="0" indent="0">
              <a:lnSpc>
                <a:spcPct val="113999"/>
              </a:lnSpc>
              <a:buNone/>
            </a:pPr>
            <a:r>
              <a:rPr lang="nl-NL" sz="2000" b="1" dirty="0"/>
              <a:t>Onze volgende ontwikkelfase vraagt om:</a:t>
            </a:r>
            <a:endParaRPr lang="nl-NL" sz="2000" b="1" dirty="0">
              <a:ea typeface="Calibri"/>
              <a:cs typeface="Calibri"/>
            </a:endParaRPr>
          </a:p>
          <a:p>
            <a:pPr marL="341630">
              <a:lnSpc>
                <a:spcPct val="113999"/>
              </a:lnSpc>
              <a:buFont typeface="Wingdings" panose="05000000000000000000" pitchFamily="2" charset="2"/>
              <a:buChar char="§"/>
            </a:pPr>
            <a:endParaRPr lang="nl-NL" sz="2000" dirty="0"/>
          </a:p>
          <a:p>
            <a:pPr marL="341630">
              <a:lnSpc>
                <a:spcPct val="113999"/>
              </a:lnSpc>
              <a:buFont typeface="Wingdings" panose="05000000000000000000" pitchFamily="2" charset="2"/>
              <a:buChar char="§"/>
            </a:pPr>
            <a:r>
              <a:rPr lang="nl-NL" sz="2000" dirty="0"/>
              <a:t>Minder losse initiatieven, meer focus</a:t>
            </a:r>
            <a:endParaRPr lang="nl-NL" sz="2000" dirty="0">
              <a:ea typeface="Calibri"/>
              <a:cs typeface="Calibri"/>
            </a:endParaRPr>
          </a:p>
          <a:p>
            <a:pPr marL="341630">
              <a:lnSpc>
                <a:spcPct val="113999"/>
              </a:lnSpc>
              <a:buFont typeface="Wingdings" panose="05000000000000000000" pitchFamily="2" charset="2"/>
              <a:buChar char="§"/>
            </a:pPr>
            <a:endParaRPr lang="nl-NL" sz="2000" dirty="0"/>
          </a:p>
          <a:p>
            <a:pPr marL="341630">
              <a:lnSpc>
                <a:spcPct val="113999"/>
              </a:lnSpc>
              <a:buFont typeface="Wingdings" panose="05000000000000000000" pitchFamily="2" charset="2"/>
              <a:buChar char="§"/>
            </a:pPr>
            <a:r>
              <a:rPr lang="nl-NL" sz="2000" dirty="0"/>
              <a:t>Structurele keuzes over wat wel/niet en niet steeds 'stapelen’</a:t>
            </a:r>
            <a:endParaRPr lang="nl-NL" sz="2000" dirty="0">
              <a:ea typeface="Calibri"/>
              <a:cs typeface="Calibri"/>
            </a:endParaRPr>
          </a:p>
          <a:p>
            <a:pPr marL="341630">
              <a:lnSpc>
                <a:spcPct val="113999"/>
              </a:lnSpc>
              <a:buFont typeface="Wingdings" panose="05000000000000000000" pitchFamily="2" charset="2"/>
              <a:buChar char="§"/>
            </a:pPr>
            <a:endParaRPr lang="nl-NL" sz="2000" dirty="0"/>
          </a:p>
          <a:p>
            <a:pPr marL="341630">
              <a:lnSpc>
                <a:spcPct val="113999"/>
              </a:lnSpc>
              <a:buFont typeface="Wingdings" panose="05000000000000000000" pitchFamily="2" charset="2"/>
              <a:buChar char="§"/>
            </a:pPr>
            <a:r>
              <a:rPr lang="nl-NL" sz="2000" dirty="0"/>
              <a:t>Heldere mandaatregeling om besluitvorming te verbeteren voor vakraden – RCDV – VB </a:t>
            </a:r>
            <a:endParaRPr lang="nl-NL" sz="2000" dirty="0">
              <a:cs typeface="Arial"/>
            </a:endParaRPr>
          </a:p>
          <a:p>
            <a:pPr marL="341630">
              <a:lnSpc>
                <a:spcPct val="113999"/>
              </a:lnSpc>
              <a:buFont typeface="Wingdings" panose="05000000000000000000" pitchFamily="2" charset="2"/>
              <a:buChar char="§"/>
            </a:pPr>
            <a:endParaRPr lang="nl-NL" sz="2000" dirty="0">
              <a:ea typeface="Calibri"/>
              <a:cs typeface="Calibri"/>
            </a:endParaRPr>
          </a:p>
          <a:p>
            <a:pPr marL="341630">
              <a:lnSpc>
                <a:spcPct val="113999"/>
              </a:lnSpc>
              <a:buFont typeface="Wingdings" panose="05000000000000000000" pitchFamily="2" charset="2"/>
              <a:buChar char="§"/>
            </a:pPr>
            <a:r>
              <a:rPr lang="nl-NL" sz="2000" dirty="0">
                <a:ea typeface="Calibri"/>
                <a:cs typeface="Calibri"/>
              </a:rPr>
              <a:t>Passende afspraken, sturing, middelen en ondersteuning voor landelijke activiteiten</a:t>
            </a:r>
          </a:p>
          <a:p>
            <a:pPr marL="341630"/>
            <a:endParaRPr lang="nl-NL" sz="2000" b="1" dirty="0">
              <a:cs typeface="Arial"/>
            </a:endParaRPr>
          </a:p>
          <a:p>
            <a:pPr marL="0" indent="0">
              <a:buNone/>
            </a:pPr>
            <a:br>
              <a:rPr lang="nl-NL" sz="2000" dirty="0"/>
            </a:br>
            <a:endParaRPr lang="nl-NL" sz="2000" dirty="0"/>
          </a:p>
          <a:p>
            <a:pPr marL="341630"/>
            <a:endParaRPr lang="nl-NL" sz="2000" dirty="0">
              <a:cs typeface="Arial"/>
            </a:endParaRPr>
          </a:p>
        </p:txBody>
      </p:sp>
      <p:sp>
        <p:nvSpPr>
          <p:cNvPr id="4" name="Tijdelijke aanduiding voor dianummer 3">
            <a:extLst>
              <a:ext uri="{FF2B5EF4-FFF2-40B4-BE49-F238E27FC236}">
                <a16:creationId xmlns:a16="http://schemas.microsoft.com/office/drawing/2014/main" id="{CA7137C3-E4BA-3E1F-0868-A1C974A8D8A4}"/>
              </a:ext>
            </a:extLst>
          </p:cNvPr>
          <p:cNvSpPr>
            <a:spLocks noGrp="1"/>
          </p:cNvSpPr>
          <p:nvPr>
            <p:ph type="sldNum" sz="quarter" idx="12"/>
          </p:nvPr>
        </p:nvSpPr>
        <p:spPr/>
        <p:txBody>
          <a:bodyPr/>
          <a:lstStyle/>
          <a:p>
            <a:fld id="{C67B33B6-CE6D-2541-9A4F-9A9053BF6864}" type="slidenum">
              <a:rPr lang="nl-NL" smtClean="0"/>
              <a:t>32</a:t>
            </a:fld>
            <a:endParaRPr lang="nl-NL"/>
          </a:p>
        </p:txBody>
      </p:sp>
      <p:sp>
        <p:nvSpPr>
          <p:cNvPr id="6" name="Rechthoek 5">
            <a:extLst>
              <a:ext uri="{FF2B5EF4-FFF2-40B4-BE49-F238E27FC236}">
                <a16:creationId xmlns:a16="http://schemas.microsoft.com/office/drawing/2014/main" id="{7B248CDB-95D5-BCC3-EEFB-49C25F365EDC}"/>
              </a:ext>
            </a:extLst>
          </p:cNvPr>
          <p:cNvSpPr>
            <a:spLocks noGrp="1" noRot="1" noMove="1" noResize="1" noEditPoints="1" noAdjustHandles="1" noChangeArrowheads="1" noChangeShapeType="1"/>
          </p:cNvSpPr>
          <p:nvPr/>
        </p:nvSpPr>
        <p:spPr>
          <a:xfrm>
            <a:off x="365799" y="349429"/>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5" name="Titel 1">
            <a:extLst>
              <a:ext uri="{FF2B5EF4-FFF2-40B4-BE49-F238E27FC236}">
                <a16:creationId xmlns:a16="http://schemas.microsoft.com/office/drawing/2014/main" id="{7F71AA9D-BDF3-6B60-1B43-2A2456B02AA4}"/>
              </a:ext>
            </a:extLst>
          </p:cNvPr>
          <p:cNvSpPr txBox="1">
            <a:spLocks/>
          </p:cNvSpPr>
          <p:nvPr/>
        </p:nvSpPr>
        <p:spPr>
          <a:xfrm>
            <a:off x="605246" y="938614"/>
            <a:ext cx="10430923" cy="579447"/>
          </a:xfrm>
          <a:prstGeom prst="rect">
            <a:avLst/>
          </a:prstGeom>
        </p:spPr>
        <p:txBody>
          <a:bodyPr vert="horz" lIns="0" tIns="0" rIns="0" bIns="0" rtlCol="0" anchor="t" anchorCtr="0">
            <a:noAutofit/>
          </a:bodyPr>
          <a:lstStyle>
            <a:lvl1pPr algn="l" defTabSz="457200" rtl="0" eaLnBrk="1" latinLnBrk="0" hangingPunct="1">
              <a:spcBef>
                <a:spcPct val="0"/>
              </a:spcBef>
              <a:buNone/>
              <a:defRPr sz="3600" kern="1200" baseline="0">
                <a:solidFill>
                  <a:srgbClr val="61B020"/>
                </a:solidFill>
                <a:latin typeface="Arial"/>
                <a:ea typeface="+mj-ea"/>
                <a:cs typeface="+mj-cs"/>
              </a:defRPr>
            </a:lvl1pPr>
          </a:lstStyle>
          <a:p>
            <a:r>
              <a:rPr lang="nl-NL" sz="4300" b="1" dirty="0">
                <a:solidFill>
                  <a:schemeClr val="tx1"/>
                </a:solidFill>
                <a:latin typeface="+mj-lt"/>
              </a:rPr>
              <a:t>Fundamentele herinrichting</a:t>
            </a:r>
          </a:p>
        </p:txBody>
      </p:sp>
      <p:pic>
        <p:nvPicPr>
          <p:cNvPr id="7" name="Afbeelding 6">
            <a:extLst>
              <a:ext uri="{FF2B5EF4-FFF2-40B4-BE49-F238E27FC236}">
                <a16:creationId xmlns:a16="http://schemas.microsoft.com/office/drawing/2014/main" id="{76720459-29A6-2AAF-D20D-962368C2B178}"/>
              </a:ext>
            </a:extLst>
          </p:cNvPr>
          <p:cNvPicPr>
            <a:picLocks noChangeAspect="1"/>
          </p:cNvPicPr>
          <p:nvPr/>
        </p:nvPicPr>
        <p:blipFill>
          <a:blip r:embed="rId2">
            <a:alphaModFix amt="35000"/>
          </a:blip>
          <a:srcRect l="714" t="5677" r="76596" b="3265"/>
          <a:stretch>
            <a:fillRect/>
          </a:stretch>
        </p:blipFill>
        <p:spPr>
          <a:xfrm rot="5400000">
            <a:off x="10456752" y="184746"/>
            <a:ext cx="1305302" cy="1738396"/>
          </a:xfrm>
          <a:prstGeom prst="rect">
            <a:avLst/>
          </a:prstGeom>
        </p:spPr>
      </p:pic>
      <p:grpSp>
        <p:nvGrpSpPr>
          <p:cNvPr id="8" name="Groep 7">
            <a:extLst>
              <a:ext uri="{FF2B5EF4-FFF2-40B4-BE49-F238E27FC236}">
                <a16:creationId xmlns:a16="http://schemas.microsoft.com/office/drawing/2014/main" id="{140F7DB8-A211-E750-BA4C-38084A182265}"/>
              </a:ext>
            </a:extLst>
          </p:cNvPr>
          <p:cNvGrpSpPr/>
          <p:nvPr/>
        </p:nvGrpSpPr>
        <p:grpSpPr>
          <a:xfrm>
            <a:off x="605246" y="669315"/>
            <a:ext cx="618371" cy="139068"/>
            <a:chOff x="-1" y="473978"/>
            <a:chExt cx="1975608" cy="150233"/>
          </a:xfrm>
        </p:grpSpPr>
        <p:sp>
          <p:nvSpPr>
            <p:cNvPr id="9" name="Rechthoek 8">
              <a:extLst>
                <a:ext uri="{FF2B5EF4-FFF2-40B4-BE49-F238E27FC236}">
                  <a16:creationId xmlns:a16="http://schemas.microsoft.com/office/drawing/2014/main" id="{71416D21-B6ED-6518-4A69-E15BDE8439AD}"/>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0" name="Rechthoek 9">
              <a:extLst>
                <a:ext uri="{FF2B5EF4-FFF2-40B4-BE49-F238E27FC236}">
                  <a16:creationId xmlns:a16="http://schemas.microsoft.com/office/drawing/2014/main" id="{FCB6AC9F-1E86-F35C-49A6-72920D21DD3A}"/>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33619363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22D5B-EC67-80AD-2112-4A87A0480290}"/>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DD1B29D-0BAF-1E73-DA2F-BE067E183499}"/>
              </a:ext>
            </a:extLst>
          </p:cNvPr>
          <p:cNvSpPr>
            <a:spLocks noGrp="1"/>
          </p:cNvSpPr>
          <p:nvPr>
            <p:ph idx="1"/>
          </p:nvPr>
        </p:nvSpPr>
        <p:spPr>
          <a:xfrm>
            <a:off x="880539" y="1292927"/>
            <a:ext cx="10430921" cy="3701052"/>
          </a:xfrm>
        </p:spPr>
        <p:txBody>
          <a:bodyPr/>
          <a:lstStyle/>
          <a:p>
            <a:pPr marL="0" indent="0">
              <a:buNone/>
            </a:pPr>
            <a:endParaRPr lang="nl-NL" dirty="0"/>
          </a:p>
          <a:p>
            <a:pPr marL="0" indent="0">
              <a:buNone/>
            </a:pPr>
            <a:endParaRPr lang="nl-NL" dirty="0"/>
          </a:p>
          <a:p>
            <a:pPr marL="0" indent="0">
              <a:buNone/>
            </a:pPr>
            <a:endParaRPr lang="nl-NL" dirty="0"/>
          </a:p>
        </p:txBody>
      </p:sp>
      <p:sp>
        <p:nvSpPr>
          <p:cNvPr id="4" name="Tijdelijke aanduiding voor dianummer 3">
            <a:extLst>
              <a:ext uri="{FF2B5EF4-FFF2-40B4-BE49-F238E27FC236}">
                <a16:creationId xmlns:a16="http://schemas.microsoft.com/office/drawing/2014/main" id="{7C71332F-81FD-0BD1-5B7F-E0996C28F72C}"/>
              </a:ext>
            </a:extLst>
          </p:cNvPr>
          <p:cNvSpPr>
            <a:spLocks noGrp="1"/>
          </p:cNvSpPr>
          <p:nvPr>
            <p:ph type="sldNum" sz="quarter" idx="12"/>
          </p:nvPr>
        </p:nvSpPr>
        <p:spPr/>
        <p:txBody>
          <a:bodyPr/>
          <a:lstStyle/>
          <a:p>
            <a:fld id="{C67B33B6-CE6D-2541-9A4F-9A9053BF6864}" type="slidenum">
              <a:rPr lang="nl-NL" smtClean="0"/>
              <a:t>33</a:t>
            </a:fld>
            <a:endParaRPr lang="nl-NL"/>
          </a:p>
        </p:txBody>
      </p:sp>
      <p:pic>
        <p:nvPicPr>
          <p:cNvPr id="2" name="Afbeelding 1">
            <a:extLst>
              <a:ext uri="{FF2B5EF4-FFF2-40B4-BE49-F238E27FC236}">
                <a16:creationId xmlns:a16="http://schemas.microsoft.com/office/drawing/2014/main" id="{72ACBDBB-5AF3-0BEA-139A-757D77AF5068}"/>
              </a:ext>
            </a:extLst>
          </p:cNvPr>
          <p:cNvPicPr>
            <a:picLocks noChangeAspect="1"/>
          </p:cNvPicPr>
          <p:nvPr/>
        </p:nvPicPr>
        <p:blipFill>
          <a:blip r:embed="rId2">
            <a:alphaModFix amt="35000"/>
          </a:blip>
          <a:srcRect l="714" t="5677" r="76596" b="3265"/>
          <a:stretch>
            <a:fillRect/>
          </a:stretch>
        </p:blipFill>
        <p:spPr>
          <a:xfrm rot="5400000">
            <a:off x="4195908" y="-1145099"/>
            <a:ext cx="6902425" cy="9192623"/>
          </a:xfrm>
          <a:prstGeom prst="rect">
            <a:avLst/>
          </a:prstGeom>
        </p:spPr>
      </p:pic>
      <p:grpSp>
        <p:nvGrpSpPr>
          <p:cNvPr id="5" name="Groep 4">
            <a:extLst>
              <a:ext uri="{FF2B5EF4-FFF2-40B4-BE49-F238E27FC236}">
                <a16:creationId xmlns:a16="http://schemas.microsoft.com/office/drawing/2014/main" id="{98FFCA88-D4BC-BF76-6EDC-4BB097B17E89}"/>
              </a:ext>
            </a:extLst>
          </p:cNvPr>
          <p:cNvGrpSpPr/>
          <p:nvPr/>
        </p:nvGrpSpPr>
        <p:grpSpPr>
          <a:xfrm>
            <a:off x="605246" y="669315"/>
            <a:ext cx="618371" cy="139068"/>
            <a:chOff x="-1" y="473978"/>
            <a:chExt cx="1975608" cy="150233"/>
          </a:xfrm>
        </p:grpSpPr>
        <p:sp>
          <p:nvSpPr>
            <p:cNvPr id="6" name="Rechthoek 5">
              <a:extLst>
                <a:ext uri="{FF2B5EF4-FFF2-40B4-BE49-F238E27FC236}">
                  <a16:creationId xmlns:a16="http://schemas.microsoft.com/office/drawing/2014/main" id="{36F21C4B-9C7C-65A7-A68F-7E98415BFA99}"/>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7" name="Rechthoek 6">
              <a:extLst>
                <a:ext uri="{FF2B5EF4-FFF2-40B4-BE49-F238E27FC236}">
                  <a16:creationId xmlns:a16="http://schemas.microsoft.com/office/drawing/2014/main" id="{60A5B622-BE65-7852-68BC-5CC335AD14F6}"/>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1444823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6C7F0-CABD-35DE-FCC0-C0B96FB65607}"/>
            </a:ext>
          </a:extLst>
        </p:cNvPr>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E7E0168E-00E5-F0F8-96ED-33082CD9EAF5}"/>
              </a:ext>
            </a:extLst>
          </p:cNvPr>
          <p:cNvSpPr>
            <a:spLocks noGrp="1"/>
          </p:cNvSpPr>
          <p:nvPr>
            <p:ph type="sldNum" sz="quarter" idx="12"/>
          </p:nvPr>
        </p:nvSpPr>
        <p:spPr/>
        <p:txBody>
          <a:bodyPr/>
          <a:lstStyle/>
          <a:p>
            <a:fld id="{C67B33B6-CE6D-2541-9A4F-9A9053BF6864}" type="slidenum">
              <a:rPr lang="en-US" smtClean="0"/>
              <a:pPr/>
              <a:t>34</a:t>
            </a:fld>
            <a:endParaRPr lang="en-US"/>
          </a:p>
        </p:txBody>
      </p:sp>
      <p:sp>
        <p:nvSpPr>
          <p:cNvPr id="4" name="Rechthoek 3">
            <a:extLst>
              <a:ext uri="{FF2B5EF4-FFF2-40B4-BE49-F238E27FC236}">
                <a16:creationId xmlns:a16="http://schemas.microsoft.com/office/drawing/2014/main" id="{47A7EAB2-F05F-B53D-C730-8DAC5608B9A3}"/>
              </a:ext>
            </a:extLst>
          </p:cNvPr>
          <p:cNvSpPr>
            <a:spLocks noGrp="1" noRot="1" noMove="1" noResize="1" noEditPoints="1" noAdjustHandles="1" noChangeArrowheads="1" noChangeShapeType="1"/>
          </p:cNvSpPr>
          <p:nvPr/>
        </p:nvSpPr>
        <p:spPr>
          <a:xfrm>
            <a:off x="365799" y="349429"/>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5" name="Tijdelijke aanduiding voor inhoud 2">
            <a:extLst>
              <a:ext uri="{FF2B5EF4-FFF2-40B4-BE49-F238E27FC236}">
                <a16:creationId xmlns:a16="http://schemas.microsoft.com/office/drawing/2014/main" id="{3F860741-94B7-A3C9-D6C1-AD87192EEB8E}"/>
              </a:ext>
            </a:extLst>
          </p:cNvPr>
          <p:cNvSpPr txBox="1">
            <a:spLocks/>
          </p:cNvSpPr>
          <p:nvPr/>
        </p:nvSpPr>
        <p:spPr>
          <a:xfrm>
            <a:off x="605246" y="-160784"/>
            <a:ext cx="10981508" cy="3701052"/>
          </a:xfrm>
          <a:prstGeom prst="rect">
            <a:avLst/>
          </a:prstGeom>
        </p:spPr>
        <p:txBody>
          <a:bodyPr/>
          <a:lstStyle>
            <a:lvl1pPr marL="342000" indent="-342900" algn="l" defTabSz="457200" rtl="0" eaLnBrk="1" latinLnBrk="0" hangingPunct="1">
              <a:lnSpc>
                <a:spcPct val="110000"/>
              </a:lnSpc>
              <a:spcBef>
                <a:spcPts val="0"/>
              </a:spcBef>
              <a:spcAft>
                <a:spcPts val="1000"/>
              </a:spcAft>
              <a:buClr>
                <a:srgbClr val="61B020"/>
              </a:buClr>
              <a:buSzPct val="80000"/>
              <a:buFont typeface="Wingdings 3" panose="05040102010807070707" pitchFamily="18" charset="2"/>
              <a:buChar char="u"/>
              <a:defRPr sz="2400" kern="1200" baseline="0">
                <a:solidFill>
                  <a:schemeClr val="tx1"/>
                </a:solidFill>
                <a:latin typeface="Arial"/>
                <a:ea typeface="+mn-ea"/>
                <a:cs typeface="+mn-cs"/>
              </a:defRPr>
            </a:lvl1pPr>
            <a:lvl2pPr marL="792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2pPr>
            <a:lvl3pPr marL="1224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3pPr>
            <a:lvl4pPr marL="1656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4pPr>
            <a:lvl5pPr marL="2088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3" panose="05040102010807070707" pitchFamily="18" charset="2"/>
              <a:buNone/>
            </a:pPr>
            <a:endParaRPr lang="nl-NL" dirty="0"/>
          </a:p>
          <a:p>
            <a:pPr marL="0" indent="0">
              <a:buFont typeface="Wingdings 3" panose="05040102010807070707" pitchFamily="18" charset="2"/>
              <a:buNone/>
            </a:pPr>
            <a:endParaRPr lang="nl-NL" dirty="0"/>
          </a:p>
          <a:p>
            <a:pPr marL="0" indent="0">
              <a:buFont typeface="Wingdings 3" panose="05040102010807070707" pitchFamily="18" charset="2"/>
              <a:buNone/>
            </a:pPr>
            <a:endParaRPr lang="nl-NL" dirty="0"/>
          </a:p>
          <a:p>
            <a:pPr marL="0" indent="0" algn="ctr">
              <a:buFont typeface="Wingdings 3" panose="05040102010807070707" pitchFamily="18" charset="2"/>
              <a:buNone/>
            </a:pPr>
            <a:r>
              <a:rPr lang="nl-NL" sz="4300" b="1" dirty="0">
                <a:latin typeface="+mj-lt"/>
                <a:ea typeface="+mj-ea"/>
                <a:cs typeface="+mj-cs"/>
              </a:rPr>
              <a:t>Unanieme wensen en opdrachten van de 25 Voorzitters van de </a:t>
            </a:r>
            <a:r>
              <a:rPr lang="nl-NL" sz="4300" b="1" dirty="0" err="1">
                <a:latin typeface="+mj-lt"/>
                <a:ea typeface="+mj-ea"/>
                <a:cs typeface="+mj-cs"/>
              </a:rPr>
              <a:t>VR’s</a:t>
            </a:r>
            <a:r>
              <a:rPr lang="nl-NL" sz="4300" b="1" dirty="0">
                <a:latin typeface="+mj-lt"/>
                <a:ea typeface="+mj-ea"/>
                <a:cs typeface="+mj-cs"/>
              </a:rPr>
              <a:t> die het  </a:t>
            </a:r>
          </a:p>
          <a:p>
            <a:pPr marL="0" indent="0" algn="ctr">
              <a:buFont typeface="Wingdings 3" panose="05040102010807070707" pitchFamily="18" charset="2"/>
              <a:buNone/>
            </a:pPr>
            <a:r>
              <a:rPr lang="nl-NL" sz="4300" b="1" dirty="0">
                <a:latin typeface="+mj-lt"/>
                <a:ea typeface="+mj-ea"/>
                <a:cs typeface="+mj-cs"/>
              </a:rPr>
              <a:t>Veiligheidsberaad</a:t>
            </a:r>
          </a:p>
          <a:p>
            <a:pPr marL="0" indent="0" algn="ctr">
              <a:buFont typeface="Wingdings 3" panose="05040102010807070707" pitchFamily="18" charset="2"/>
              <a:buNone/>
            </a:pPr>
            <a:r>
              <a:rPr lang="nl-NL" sz="4300" b="1" dirty="0">
                <a:latin typeface="+mj-lt"/>
                <a:ea typeface="+mj-ea"/>
                <a:cs typeface="+mj-cs"/>
              </a:rPr>
              <a:t>vormen</a:t>
            </a:r>
          </a:p>
        </p:txBody>
      </p:sp>
      <p:pic>
        <p:nvPicPr>
          <p:cNvPr id="6" name="Afbeelding 5">
            <a:extLst>
              <a:ext uri="{FF2B5EF4-FFF2-40B4-BE49-F238E27FC236}">
                <a16:creationId xmlns:a16="http://schemas.microsoft.com/office/drawing/2014/main" id="{DA9A4F94-286A-6ADA-EC51-913E07093F20}"/>
              </a:ext>
            </a:extLst>
          </p:cNvPr>
          <p:cNvPicPr>
            <a:picLocks noChangeAspect="1"/>
          </p:cNvPicPr>
          <p:nvPr/>
        </p:nvPicPr>
        <p:blipFill>
          <a:blip r:embed="rId2">
            <a:alphaModFix amt="35000"/>
          </a:blip>
          <a:srcRect l="714" t="5677" r="76596" b="3265"/>
          <a:stretch>
            <a:fillRect/>
          </a:stretch>
        </p:blipFill>
        <p:spPr>
          <a:xfrm rot="5400000">
            <a:off x="8483036" y="3149036"/>
            <a:ext cx="3181207" cy="4236720"/>
          </a:xfrm>
          <a:prstGeom prst="rect">
            <a:avLst/>
          </a:prstGeom>
        </p:spPr>
      </p:pic>
      <p:grpSp>
        <p:nvGrpSpPr>
          <p:cNvPr id="7" name="Groep 6">
            <a:extLst>
              <a:ext uri="{FF2B5EF4-FFF2-40B4-BE49-F238E27FC236}">
                <a16:creationId xmlns:a16="http://schemas.microsoft.com/office/drawing/2014/main" id="{DE8768E6-89E1-4C2C-9998-673D7A92726A}"/>
              </a:ext>
            </a:extLst>
          </p:cNvPr>
          <p:cNvGrpSpPr/>
          <p:nvPr/>
        </p:nvGrpSpPr>
        <p:grpSpPr>
          <a:xfrm>
            <a:off x="605246" y="669315"/>
            <a:ext cx="618371" cy="139068"/>
            <a:chOff x="-1" y="473978"/>
            <a:chExt cx="1975608" cy="150233"/>
          </a:xfrm>
        </p:grpSpPr>
        <p:sp>
          <p:nvSpPr>
            <p:cNvPr id="8" name="Rechthoek 7">
              <a:extLst>
                <a:ext uri="{FF2B5EF4-FFF2-40B4-BE49-F238E27FC236}">
                  <a16:creationId xmlns:a16="http://schemas.microsoft.com/office/drawing/2014/main" id="{F9E01240-A873-05EC-A3C7-466CA144B5E4}"/>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9" name="Rechthoek 8">
              <a:extLst>
                <a:ext uri="{FF2B5EF4-FFF2-40B4-BE49-F238E27FC236}">
                  <a16:creationId xmlns:a16="http://schemas.microsoft.com/office/drawing/2014/main" id="{76A50D9C-4BF1-38DE-BB40-8BE4196728E8}"/>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40875122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7879BD3C-9073-CCD6-5EDE-2636D089FC0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7B33B6-CE6D-2541-9A4F-9A9053BF6864}" type="slidenum">
              <a:rPr kumimoji="0" lang="nl-NL" sz="1200" b="0" i="0" u="none" strike="noStrike" kern="1200" cap="none" spc="0" normalizeH="0" baseline="0" noProof="0" smtClean="0">
                <a:ln>
                  <a:noFill/>
                </a:ln>
                <a:solidFill>
                  <a:srgbClr val="898F96"/>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nl-NL" sz="1200" b="0" i="0" u="none" strike="noStrike" kern="1200" cap="none" spc="0" normalizeH="0" baseline="0" noProof="0">
              <a:ln>
                <a:noFill/>
              </a:ln>
              <a:solidFill>
                <a:srgbClr val="898F96"/>
              </a:solidFill>
              <a:effectLst/>
              <a:uLnTx/>
              <a:uFillTx/>
              <a:latin typeface="Arial"/>
              <a:ea typeface="+mn-ea"/>
              <a:cs typeface="Arial"/>
            </a:endParaRPr>
          </a:p>
        </p:txBody>
      </p:sp>
      <p:sp>
        <p:nvSpPr>
          <p:cNvPr id="5" name="Rechthoek 4">
            <a:extLst>
              <a:ext uri="{FF2B5EF4-FFF2-40B4-BE49-F238E27FC236}">
                <a16:creationId xmlns:a16="http://schemas.microsoft.com/office/drawing/2014/main" id="{DDB54D09-18B6-F557-B6B3-B5C30ACE6485}"/>
              </a:ext>
            </a:extLst>
          </p:cNvPr>
          <p:cNvSpPr>
            <a:spLocks noGrp="1" noRot="1" noMove="1" noResize="1" noEditPoints="1" noAdjustHandles="1" noChangeArrowheads="1" noChangeShapeType="1"/>
          </p:cNvSpPr>
          <p:nvPr/>
        </p:nvSpPr>
        <p:spPr>
          <a:xfrm>
            <a:off x="365799" y="349429"/>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mn-ea"/>
              <a:cs typeface="+mn-cs"/>
            </a:endParaRPr>
          </a:p>
        </p:txBody>
      </p:sp>
      <p:pic>
        <p:nvPicPr>
          <p:cNvPr id="6" name="Afbeelding 5">
            <a:extLst>
              <a:ext uri="{FF2B5EF4-FFF2-40B4-BE49-F238E27FC236}">
                <a16:creationId xmlns:a16="http://schemas.microsoft.com/office/drawing/2014/main" id="{14DA9ABC-C8D8-C899-B4B4-2711D7CE7255}"/>
              </a:ext>
            </a:extLst>
          </p:cNvPr>
          <p:cNvPicPr>
            <a:picLocks noChangeAspect="1"/>
          </p:cNvPicPr>
          <p:nvPr/>
        </p:nvPicPr>
        <p:blipFill>
          <a:blip r:embed="rId2"/>
          <a:stretch>
            <a:fillRect/>
          </a:stretch>
        </p:blipFill>
        <p:spPr>
          <a:xfrm>
            <a:off x="4286634" y="648789"/>
            <a:ext cx="7676765" cy="5750164"/>
          </a:xfrm>
          <a:prstGeom prst="rect">
            <a:avLst/>
          </a:prstGeom>
          <a:effectLst>
            <a:outerShdw blurRad="50800" dist="38100" dir="2700000" algn="tl" rotWithShape="0">
              <a:prstClr val="black">
                <a:alpha val="40000"/>
              </a:prstClr>
            </a:outerShdw>
          </a:effectLst>
        </p:spPr>
      </p:pic>
      <p:sp>
        <p:nvSpPr>
          <p:cNvPr id="11" name="Tekstvak 10">
            <a:extLst>
              <a:ext uri="{FF2B5EF4-FFF2-40B4-BE49-F238E27FC236}">
                <a16:creationId xmlns:a16="http://schemas.microsoft.com/office/drawing/2014/main" id="{52464908-95CE-E548-946A-46D21FF1CDB7}"/>
              </a:ext>
            </a:extLst>
          </p:cNvPr>
          <p:cNvSpPr txBox="1"/>
          <p:nvPr/>
        </p:nvSpPr>
        <p:spPr>
          <a:xfrm>
            <a:off x="82731" y="1474619"/>
            <a:ext cx="3506506" cy="4555093"/>
          </a:xfrm>
          <a:prstGeom prst="rect">
            <a:avLst/>
          </a:prstGeom>
          <a:noFill/>
        </p:spPr>
        <p:txBody>
          <a:bodyPr wrap="square" rtlCol="0">
            <a:spAutoFit/>
          </a:bodyPr>
          <a:lstStyle/>
          <a:p>
            <a:pPr algn="ctr"/>
            <a:r>
              <a:rPr lang="nl-NL" sz="4300" b="1" dirty="0">
                <a:latin typeface="+mj-lt"/>
                <a:ea typeface="+mj-ea"/>
                <a:cs typeface="+mj-cs"/>
              </a:rPr>
              <a:t>Strategische VB-sessies</a:t>
            </a:r>
          </a:p>
          <a:p>
            <a:pPr algn="ctr"/>
            <a:endParaRPr lang="nl-NL" dirty="0"/>
          </a:p>
          <a:p>
            <a:pPr algn="ctr"/>
            <a:endParaRPr lang="nl-NL" dirty="0"/>
          </a:p>
          <a:p>
            <a:pPr algn="ctr">
              <a:buClr>
                <a:srgbClr val="61B020"/>
              </a:buClr>
            </a:pPr>
            <a:r>
              <a:rPr lang="nl-NL" dirty="0"/>
              <a:t>In verband met dreiging en </a:t>
            </a:r>
            <a:br>
              <a:rPr lang="nl-NL" dirty="0"/>
            </a:br>
            <a:r>
              <a:rPr lang="nl-NL" dirty="0"/>
              <a:t>groeiende risico’s</a:t>
            </a:r>
          </a:p>
          <a:p>
            <a:pPr marL="285750" indent="-285750" algn="ctr">
              <a:buClr>
                <a:srgbClr val="61B020"/>
              </a:buClr>
              <a:buFont typeface="Wingdings" panose="05000000000000000000" pitchFamily="2" charset="2"/>
              <a:buChar char="§"/>
            </a:pPr>
            <a:endParaRPr lang="nl-NL" dirty="0"/>
          </a:p>
          <a:p>
            <a:pPr marL="285750" indent="-285750" algn="ctr">
              <a:buClr>
                <a:srgbClr val="61B020"/>
              </a:buClr>
              <a:buFont typeface="Wingdings" panose="05000000000000000000" pitchFamily="2" charset="2"/>
              <a:buChar char="§"/>
            </a:pPr>
            <a:endParaRPr lang="nl-NL" dirty="0"/>
          </a:p>
          <a:p>
            <a:pPr algn="ctr">
              <a:buClr>
                <a:srgbClr val="61B020"/>
              </a:buClr>
            </a:pPr>
            <a:r>
              <a:rPr lang="nl-NL" sz="2400" dirty="0"/>
              <a:t>“de stap naar voren”</a:t>
            </a:r>
          </a:p>
          <a:p>
            <a:pPr algn="ctr"/>
            <a:endParaRPr lang="nl-NL" dirty="0"/>
          </a:p>
          <a:p>
            <a:pPr algn="ctr"/>
            <a:endParaRPr lang="nl-NL" dirty="0"/>
          </a:p>
          <a:p>
            <a:pPr algn="ctr"/>
            <a:endParaRPr lang="nl-NL" dirty="0"/>
          </a:p>
          <a:p>
            <a:pPr marL="285750" indent="-285750">
              <a:buFontTx/>
              <a:buChar char="-"/>
            </a:pPr>
            <a:endParaRPr lang="nl-NL" dirty="0"/>
          </a:p>
        </p:txBody>
      </p:sp>
      <p:pic>
        <p:nvPicPr>
          <p:cNvPr id="12" name="Afbeelding 11">
            <a:extLst>
              <a:ext uri="{FF2B5EF4-FFF2-40B4-BE49-F238E27FC236}">
                <a16:creationId xmlns:a16="http://schemas.microsoft.com/office/drawing/2014/main" id="{DC563343-9614-AF04-CE5A-F832A26122DE}"/>
              </a:ext>
            </a:extLst>
          </p:cNvPr>
          <p:cNvPicPr>
            <a:picLocks noChangeAspect="1"/>
          </p:cNvPicPr>
          <p:nvPr/>
        </p:nvPicPr>
        <p:blipFill>
          <a:blip r:embed="rId3"/>
          <a:stretch>
            <a:fillRect/>
          </a:stretch>
        </p:blipFill>
        <p:spPr>
          <a:xfrm>
            <a:off x="8876707" y="4345060"/>
            <a:ext cx="2529343" cy="1688768"/>
          </a:xfrm>
          <a:prstGeom prst="rect">
            <a:avLst/>
          </a:prstGeom>
          <a:ln>
            <a:solidFill>
              <a:schemeClr val="bg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504375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1E41A-B971-AC14-4ED0-214627CE2D13}"/>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A93BD63E-F3C2-D8BE-C410-29D5DB4EAFD9}"/>
              </a:ext>
            </a:extLst>
          </p:cNvPr>
          <p:cNvSpPr>
            <a:spLocks noGrp="1"/>
          </p:cNvSpPr>
          <p:nvPr>
            <p:ph idx="1"/>
          </p:nvPr>
        </p:nvSpPr>
        <p:spPr>
          <a:xfrm>
            <a:off x="657600" y="958286"/>
            <a:ext cx="11857053" cy="3701052"/>
          </a:xfrm>
        </p:spPr>
        <p:txBody>
          <a:bodyPr/>
          <a:lstStyle/>
          <a:p>
            <a:pPr marL="0" indent="0">
              <a:buNone/>
            </a:pPr>
            <a:r>
              <a:rPr lang="nl-NL" sz="4300" b="1" dirty="0"/>
              <a:t>Met aantal kaders</a:t>
            </a:r>
            <a:br>
              <a:rPr lang="nl-NL" sz="4300" b="1" dirty="0"/>
            </a:br>
            <a:endParaRPr lang="nl-NL" dirty="0"/>
          </a:p>
          <a:p>
            <a:pPr marL="342900">
              <a:buFont typeface="Wingdings" panose="05000000000000000000" pitchFamily="2" charset="2"/>
              <a:buChar char="§"/>
            </a:pPr>
            <a:r>
              <a:rPr lang="nl-NL" sz="1800" dirty="0"/>
              <a:t>Verlengd lokaal bestuur is de basis</a:t>
            </a:r>
          </a:p>
          <a:p>
            <a:pPr marL="342900">
              <a:buFont typeface="Wingdings" panose="05000000000000000000" pitchFamily="2" charset="2"/>
              <a:buChar char="§"/>
            </a:pPr>
            <a:endParaRPr lang="nl-NL" sz="1800" dirty="0"/>
          </a:p>
          <a:p>
            <a:pPr marL="342900">
              <a:buFont typeface="Wingdings" panose="05000000000000000000" pitchFamily="2" charset="2"/>
              <a:buChar char="§"/>
            </a:pPr>
            <a:r>
              <a:rPr lang="nl-NL" sz="1800" dirty="0"/>
              <a:t>Samenwerking mag niet ten koste gaan van de wettelijk regionale taken</a:t>
            </a:r>
          </a:p>
          <a:p>
            <a:pPr marL="342900">
              <a:buFont typeface="Wingdings" panose="05000000000000000000" pitchFamily="2" charset="2"/>
              <a:buChar char="§"/>
            </a:pPr>
            <a:endParaRPr lang="nl-NL" sz="1800" dirty="0"/>
          </a:p>
          <a:p>
            <a:pPr marL="342900">
              <a:buFont typeface="Wingdings" panose="05000000000000000000" pitchFamily="2" charset="2"/>
              <a:buChar char="§"/>
            </a:pPr>
            <a:r>
              <a:rPr lang="nl-NL" sz="1800" dirty="0"/>
              <a:t>Intensievere samenwerking op gezamenlijk vast te stellen thema’s</a:t>
            </a:r>
          </a:p>
          <a:p>
            <a:pPr marL="342900">
              <a:buFont typeface="Wingdings" panose="05000000000000000000" pitchFamily="2" charset="2"/>
              <a:buChar char="§"/>
            </a:pPr>
            <a:endParaRPr lang="nl-NL" sz="1800" dirty="0"/>
          </a:p>
          <a:p>
            <a:pPr marL="342900">
              <a:buFont typeface="Wingdings" panose="05000000000000000000" pitchFamily="2" charset="2"/>
              <a:buChar char="§"/>
            </a:pPr>
            <a:r>
              <a:rPr lang="nl-NL" sz="1800" dirty="0"/>
              <a:t>Bindende afspraken vragen om formalisering van bovenregionale samenwerking</a:t>
            </a:r>
          </a:p>
          <a:p>
            <a:pPr marL="342900">
              <a:buFont typeface="Wingdings" panose="05000000000000000000" pitchFamily="2" charset="2"/>
              <a:buChar char="§"/>
            </a:pPr>
            <a:endParaRPr lang="nl-NL" sz="1800" dirty="0"/>
          </a:p>
          <a:p>
            <a:pPr marL="342900">
              <a:buFont typeface="Wingdings" panose="05000000000000000000" pitchFamily="2" charset="2"/>
              <a:buChar char="§"/>
            </a:pPr>
            <a:r>
              <a:rPr lang="nl-NL" sz="1800" dirty="0"/>
              <a:t>Intensivering van samenwerking budgettair neutraal </a:t>
            </a:r>
          </a:p>
          <a:p>
            <a:endParaRPr lang="nl-NL" dirty="0"/>
          </a:p>
        </p:txBody>
      </p:sp>
      <p:sp>
        <p:nvSpPr>
          <p:cNvPr id="4" name="Tijdelijke aanduiding voor dianummer 3">
            <a:extLst>
              <a:ext uri="{FF2B5EF4-FFF2-40B4-BE49-F238E27FC236}">
                <a16:creationId xmlns:a16="http://schemas.microsoft.com/office/drawing/2014/main" id="{0B15E580-5F11-D54B-8316-0F06778E899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7B33B6-CE6D-2541-9A4F-9A9053BF6864}" type="slidenum">
              <a:rPr kumimoji="0" lang="nl-NL" sz="1200" b="0" i="0" u="none" strike="noStrike" kern="1200" cap="none" spc="0" normalizeH="0" baseline="0" noProof="0" smtClean="0">
                <a:ln>
                  <a:noFill/>
                </a:ln>
                <a:solidFill>
                  <a:srgbClr val="898F96"/>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nl-NL" sz="1200" b="0" i="0" u="none" strike="noStrike" kern="1200" cap="none" spc="0" normalizeH="0" baseline="0" noProof="0">
              <a:ln>
                <a:noFill/>
              </a:ln>
              <a:solidFill>
                <a:srgbClr val="898F96"/>
              </a:solidFill>
              <a:effectLst/>
              <a:uLnTx/>
              <a:uFillTx/>
              <a:latin typeface="Arial"/>
              <a:ea typeface="+mn-ea"/>
              <a:cs typeface="Arial"/>
            </a:endParaRPr>
          </a:p>
        </p:txBody>
      </p:sp>
      <p:grpSp>
        <p:nvGrpSpPr>
          <p:cNvPr id="2" name="Groep 1">
            <a:extLst>
              <a:ext uri="{FF2B5EF4-FFF2-40B4-BE49-F238E27FC236}">
                <a16:creationId xmlns:a16="http://schemas.microsoft.com/office/drawing/2014/main" id="{5C1EB558-38DF-AD90-8463-8E52B87EB57B}"/>
              </a:ext>
            </a:extLst>
          </p:cNvPr>
          <p:cNvGrpSpPr/>
          <p:nvPr/>
        </p:nvGrpSpPr>
        <p:grpSpPr>
          <a:xfrm>
            <a:off x="605246" y="669315"/>
            <a:ext cx="618371" cy="139068"/>
            <a:chOff x="-1" y="473978"/>
            <a:chExt cx="1975608" cy="150233"/>
          </a:xfrm>
        </p:grpSpPr>
        <p:sp>
          <p:nvSpPr>
            <p:cNvPr id="3" name="Rechthoek 2">
              <a:extLst>
                <a:ext uri="{FF2B5EF4-FFF2-40B4-BE49-F238E27FC236}">
                  <a16:creationId xmlns:a16="http://schemas.microsoft.com/office/drawing/2014/main" id="{21C67062-2F51-A03C-E8EB-6A4435E419D6}"/>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6" name="Rechthoek 5">
              <a:extLst>
                <a:ext uri="{FF2B5EF4-FFF2-40B4-BE49-F238E27FC236}">
                  <a16:creationId xmlns:a16="http://schemas.microsoft.com/office/drawing/2014/main" id="{D9714322-06CD-4230-9B0D-51FBEBDEC848}"/>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pic>
        <p:nvPicPr>
          <p:cNvPr id="8" name="Afbeelding 7">
            <a:extLst>
              <a:ext uri="{FF2B5EF4-FFF2-40B4-BE49-F238E27FC236}">
                <a16:creationId xmlns:a16="http://schemas.microsoft.com/office/drawing/2014/main" id="{9C9505CA-2DC4-528F-21F9-FA128894410A}"/>
              </a:ext>
            </a:extLst>
          </p:cNvPr>
          <p:cNvPicPr>
            <a:picLocks noChangeAspect="1"/>
          </p:cNvPicPr>
          <p:nvPr/>
        </p:nvPicPr>
        <p:blipFill>
          <a:blip r:embed="rId2">
            <a:alphaModFix amt="35000"/>
          </a:blip>
          <a:srcRect l="714" t="5677" r="76596" b="3265"/>
          <a:stretch>
            <a:fillRect/>
          </a:stretch>
        </p:blipFill>
        <p:spPr>
          <a:xfrm rot="5400000">
            <a:off x="10456752" y="184746"/>
            <a:ext cx="1305302" cy="1738396"/>
          </a:xfrm>
          <a:prstGeom prst="rect">
            <a:avLst/>
          </a:prstGeom>
        </p:spPr>
      </p:pic>
    </p:spTree>
    <p:extLst>
      <p:ext uri="{BB962C8B-B14F-4D97-AF65-F5344CB8AC3E}">
        <p14:creationId xmlns:p14="http://schemas.microsoft.com/office/powerpoint/2010/main" val="24757947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199391B-7B5E-B0DB-0EB9-656DF04B8BEC}"/>
              </a:ext>
            </a:extLst>
          </p:cNvPr>
          <p:cNvSpPr>
            <a:spLocks noGrp="1"/>
          </p:cNvSpPr>
          <p:nvPr>
            <p:ph idx="1"/>
          </p:nvPr>
        </p:nvSpPr>
        <p:spPr>
          <a:xfrm>
            <a:off x="869255" y="1914719"/>
            <a:ext cx="10430921" cy="3701052"/>
          </a:xfrm>
        </p:spPr>
        <p:txBody>
          <a:bodyPr/>
          <a:lstStyle/>
          <a:p>
            <a:pPr marL="350100">
              <a:lnSpc>
                <a:spcPts val="1400"/>
              </a:lnSpc>
              <a:buFont typeface="Wingdings" panose="05000000000000000000" pitchFamily="2" charset="2"/>
              <a:buChar char="§"/>
              <a:tabLst>
                <a:tab pos="252095" algn="l"/>
              </a:tabLst>
            </a:pPr>
            <a:r>
              <a:rPr lang="nl-NL" sz="2000" dirty="0">
                <a:latin typeface="Arial" panose="020B0604020202020204" pitchFamily="34" charset="0"/>
                <a:ea typeface="Times New Roman" panose="02020603050405020304" pitchFamily="18" charset="0"/>
                <a:cs typeface="Times New Roman" panose="02020603050405020304" pitchFamily="18" charset="0"/>
              </a:rPr>
              <a:t>W</a:t>
            </a:r>
            <a:r>
              <a:rPr lang="nl-NL" sz="2000" dirty="0">
                <a:effectLst/>
                <a:latin typeface="Arial" panose="020B0604020202020204" pitchFamily="34" charset="0"/>
                <a:ea typeface="Times New Roman" panose="02020603050405020304" pitchFamily="18" charset="0"/>
                <a:cs typeface="Times New Roman" panose="02020603050405020304" pitchFamily="18" charset="0"/>
              </a:rPr>
              <a:t>erk </a:t>
            </a:r>
            <a:r>
              <a:rPr lang="nl-NL" sz="2000" b="1" dirty="0">
                <a:effectLst/>
                <a:latin typeface="Arial" panose="020B0604020202020204" pitchFamily="34" charset="0"/>
                <a:ea typeface="Times New Roman" panose="02020603050405020304" pitchFamily="18" charset="0"/>
                <a:cs typeface="Times New Roman" panose="02020603050405020304" pitchFamily="18" charset="0"/>
              </a:rPr>
              <a:t>één geïntegreerde </a:t>
            </a:r>
            <a:r>
              <a:rPr lang="nl-NL" sz="2000" b="1" dirty="0" err="1">
                <a:effectLst/>
                <a:latin typeface="Arial" panose="020B0604020202020204" pitchFamily="34" charset="0"/>
                <a:ea typeface="Times New Roman" panose="02020603050405020304" pitchFamily="18" charset="0"/>
                <a:cs typeface="Times New Roman" panose="02020603050405020304" pitchFamily="18" charset="0"/>
              </a:rPr>
              <a:t>Bestuursagenda</a:t>
            </a:r>
            <a:r>
              <a:rPr lang="nl-NL" sz="2000" b="1" dirty="0">
                <a:effectLst/>
                <a:latin typeface="Arial" panose="020B0604020202020204" pitchFamily="34" charset="0"/>
                <a:ea typeface="Times New Roman" panose="02020603050405020304" pitchFamily="18" charset="0"/>
                <a:cs typeface="Times New Roman" panose="02020603050405020304" pitchFamily="18" charset="0"/>
              </a:rPr>
              <a:t> 2027–2030</a:t>
            </a:r>
            <a:r>
              <a:rPr lang="nl-NL" sz="2000" b="1" dirty="0">
                <a:latin typeface="Arial" panose="020B0604020202020204" pitchFamily="34" charset="0"/>
                <a:ea typeface="Times New Roman" panose="02020603050405020304" pitchFamily="18" charset="0"/>
                <a:cs typeface="Times New Roman" panose="02020603050405020304" pitchFamily="18" charset="0"/>
              </a:rPr>
              <a:t> </a:t>
            </a:r>
            <a:r>
              <a:rPr lang="nl-NL" sz="2000" dirty="0">
                <a:effectLst/>
                <a:latin typeface="Arial" panose="020B0604020202020204" pitchFamily="34" charset="0"/>
                <a:ea typeface="Times New Roman" panose="02020603050405020304" pitchFamily="18" charset="0"/>
                <a:cs typeface="Times New Roman" panose="02020603050405020304" pitchFamily="18" charset="0"/>
              </a:rPr>
              <a:t>uit waarin:</a:t>
            </a:r>
            <a:endParaRPr lang="nl-NL" sz="2000" dirty="0">
              <a:latin typeface="Arial" panose="020B0604020202020204" pitchFamily="34" charset="0"/>
              <a:ea typeface="Times New Roman" panose="02020603050405020304" pitchFamily="18" charset="0"/>
              <a:cs typeface="Times New Roman" panose="02020603050405020304" pitchFamily="18" charset="0"/>
            </a:endParaRPr>
          </a:p>
          <a:p>
            <a:pPr marL="801000" lvl="1" indent="-342900">
              <a:lnSpc>
                <a:spcPct val="100000"/>
              </a:lnSpc>
              <a:buFont typeface="Wingdings" panose="05000000000000000000" pitchFamily="2" charset="2"/>
              <a:buChar char="ü"/>
              <a:tabLst>
                <a:tab pos="252095" algn="l"/>
              </a:tabLst>
            </a:pPr>
            <a:r>
              <a:rPr lang="nl-NL" sz="1800" dirty="0">
                <a:effectLst/>
                <a:latin typeface="Arial" panose="020B0604020202020204" pitchFamily="34" charset="0"/>
                <a:ea typeface="Times New Roman" panose="02020603050405020304" pitchFamily="18" charset="0"/>
                <a:cs typeface="Times New Roman" panose="02020603050405020304" pitchFamily="18" charset="0"/>
              </a:rPr>
              <a:t>de Strategische Agenda Veiligheidsberaad 2024–2027 en de Samenwerkingsagenda worden samengevoegd</a:t>
            </a:r>
            <a:endParaRPr lang="nl-NL" sz="1800" dirty="0">
              <a:latin typeface="Arial" panose="020B0604020202020204" pitchFamily="34" charset="0"/>
              <a:ea typeface="Times New Roman" panose="02020603050405020304" pitchFamily="18" charset="0"/>
              <a:cs typeface="Times New Roman" panose="02020603050405020304" pitchFamily="18" charset="0"/>
            </a:endParaRPr>
          </a:p>
          <a:p>
            <a:pPr marL="801000" lvl="1" indent="-342900">
              <a:lnSpc>
                <a:spcPct val="100000"/>
              </a:lnSpc>
              <a:buFont typeface="Wingdings" panose="05000000000000000000" pitchFamily="2" charset="2"/>
              <a:buChar char="ü"/>
              <a:tabLst>
                <a:tab pos="252095" algn="l"/>
              </a:tabLst>
            </a:pPr>
            <a:r>
              <a:rPr lang="nl-NL" sz="1800" dirty="0">
                <a:effectLst/>
                <a:latin typeface="Arial" panose="020B0604020202020204" pitchFamily="34" charset="0"/>
                <a:ea typeface="Times New Roman" panose="02020603050405020304" pitchFamily="18" charset="0"/>
                <a:cs typeface="Times New Roman" panose="02020603050405020304" pitchFamily="18" charset="0"/>
              </a:rPr>
              <a:t>de landelijke thema’s worden vastgesteld waarop intensieve bovenregionale samenwerking noodzakelijk en wenselijk is op basis van een bovenregionaal risicoprofiel en </a:t>
            </a:r>
            <a:r>
              <a:rPr lang="nl-NL" sz="1800" dirty="0">
                <a:latin typeface="Arial" panose="020B0604020202020204" pitchFamily="34" charset="0"/>
                <a:ea typeface="Times New Roman" panose="02020603050405020304" pitchFamily="18" charset="0"/>
                <a:cs typeface="Times New Roman" panose="02020603050405020304" pitchFamily="18" charset="0"/>
              </a:rPr>
              <a:t>‘</a:t>
            </a:r>
            <a:r>
              <a:rPr lang="nl-NL" sz="1800" dirty="0">
                <a:effectLst/>
                <a:latin typeface="Arial" panose="020B0604020202020204" pitchFamily="34" charset="0"/>
                <a:ea typeface="Times New Roman" panose="02020603050405020304" pitchFamily="18" charset="0"/>
                <a:cs typeface="Times New Roman" panose="02020603050405020304" pitchFamily="18" charset="0"/>
              </a:rPr>
              <a:t>capaciteitenanalyse</a:t>
            </a:r>
          </a:p>
          <a:p>
            <a:pPr marL="801000" lvl="1" indent="-342900">
              <a:lnSpc>
                <a:spcPct val="100000"/>
              </a:lnSpc>
              <a:buFont typeface="Wingdings" panose="05000000000000000000" pitchFamily="2" charset="2"/>
              <a:buChar char="ü"/>
              <a:tabLst>
                <a:tab pos="252095" algn="l"/>
              </a:tabLst>
            </a:pPr>
            <a:r>
              <a:rPr lang="nl-NL" sz="1800" dirty="0">
                <a:effectLst/>
                <a:latin typeface="Arial" panose="020B0604020202020204" pitchFamily="34" charset="0"/>
                <a:ea typeface="Times New Roman" panose="02020603050405020304" pitchFamily="18" charset="0"/>
                <a:cs typeface="Times New Roman" panose="02020603050405020304" pitchFamily="18" charset="0"/>
              </a:rPr>
              <a:t>wordt onderzocht wat de kansen en bedreigingen zijn van de verschuiving van de focus van </a:t>
            </a:r>
            <a:r>
              <a:rPr lang="nl-NL" sz="1800" dirty="0">
                <a:latin typeface="Arial" panose="020B0604020202020204" pitchFamily="34" charset="0"/>
                <a:ea typeface="Times New Roman" panose="02020603050405020304" pitchFamily="18" charset="0"/>
                <a:cs typeface="Times New Roman" panose="02020603050405020304" pitchFamily="18" charset="0"/>
              </a:rPr>
              <a:t>d</a:t>
            </a:r>
            <a:r>
              <a:rPr lang="nl-NL" sz="1800" dirty="0">
                <a:effectLst/>
                <a:latin typeface="Arial" panose="020B0604020202020204" pitchFamily="34" charset="0"/>
                <a:ea typeface="Times New Roman" panose="02020603050405020304" pitchFamily="18" charset="0"/>
                <a:cs typeface="Times New Roman" panose="02020603050405020304" pitchFamily="18" charset="0"/>
              </a:rPr>
              <a:t>efensie voor de veiligheidsregio’s en de gevolgen daarvan voor rampenbestrijding en binnenlandse veiligheid</a:t>
            </a:r>
          </a:p>
          <a:p>
            <a:pPr marL="801000" lvl="1" indent="-342900">
              <a:lnSpc>
                <a:spcPct val="100000"/>
              </a:lnSpc>
              <a:buFont typeface="Wingdings" panose="05000000000000000000" pitchFamily="2" charset="2"/>
              <a:buChar char="ü"/>
              <a:tabLst>
                <a:tab pos="252095" algn="l"/>
              </a:tabLst>
            </a:pPr>
            <a:r>
              <a:rPr lang="nl-NL" sz="1800" dirty="0">
                <a:effectLst/>
                <a:latin typeface="Arial" panose="020B0604020202020204" pitchFamily="34" charset="0"/>
                <a:ea typeface="Times New Roman" panose="02020603050405020304" pitchFamily="18" charset="0"/>
                <a:cs typeface="Times New Roman" panose="02020603050405020304" pitchFamily="18" charset="0"/>
              </a:rPr>
              <a:t>de ambtelijke uitvoeringsagenda van de RCDV rechtstreeks wordt gekoppeld aan de </a:t>
            </a:r>
            <a:r>
              <a:rPr lang="nl-NL" sz="1800" dirty="0" err="1">
                <a:latin typeface="Arial" panose="020B0604020202020204" pitchFamily="34" charset="0"/>
                <a:ea typeface="Times New Roman" panose="02020603050405020304" pitchFamily="18" charset="0"/>
                <a:cs typeface="Times New Roman" panose="02020603050405020304" pitchFamily="18" charset="0"/>
              </a:rPr>
              <a:t>b</a:t>
            </a:r>
            <a:r>
              <a:rPr lang="nl-NL" sz="1800" dirty="0" err="1">
                <a:effectLst/>
                <a:latin typeface="Arial" panose="020B0604020202020204" pitchFamily="34" charset="0"/>
                <a:ea typeface="Times New Roman" panose="02020603050405020304" pitchFamily="18" charset="0"/>
                <a:cs typeface="Times New Roman" panose="02020603050405020304" pitchFamily="18" charset="0"/>
              </a:rPr>
              <a:t>estuursagenda</a:t>
            </a:r>
            <a:r>
              <a:rPr lang="nl-NL" sz="1800" dirty="0">
                <a:effectLst/>
                <a:latin typeface="Arial" panose="020B0604020202020204" pitchFamily="34" charset="0"/>
                <a:ea typeface="Times New Roman" panose="02020603050405020304" pitchFamily="18" charset="0"/>
                <a:cs typeface="Times New Roman" panose="02020603050405020304" pitchFamily="18" charset="0"/>
              </a:rPr>
              <a:t> 2027-2030, zodat bestuurlijke sturing en ambtelijke uitvoering structureel op elkaar aansluiten</a:t>
            </a:r>
            <a:br>
              <a:rPr lang="nl-NL" sz="2000" dirty="0">
                <a:effectLst/>
                <a:latin typeface="Arial" panose="020B0604020202020204" pitchFamily="34" charset="0"/>
                <a:ea typeface="Times New Roman" panose="02020603050405020304" pitchFamily="18" charset="0"/>
                <a:cs typeface="Times New Roman" panose="02020603050405020304" pitchFamily="18" charset="0"/>
              </a:rPr>
            </a:br>
            <a:endParaRPr lang="nl-NL" sz="20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nl-NL" dirty="0"/>
          </a:p>
        </p:txBody>
      </p:sp>
      <p:sp>
        <p:nvSpPr>
          <p:cNvPr id="4" name="Tijdelijke aanduiding voor dianummer 3">
            <a:extLst>
              <a:ext uri="{FF2B5EF4-FFF2-40B4-BE49-F238E27FC236}">
                <a16:creationId xmlns:a16="http://schemas.microsoft.com/office/drawing/2014/main" id="{9A9E7C96-3DB6-C9B4-B4DA-F9F57A1E87DE}"/>
              </a:ext>
            </a:extLst>
          </p:cNvPr>
          <p:cNvSpPr>
            <a:spLocks noGrp="1"/>
          </p:cNvSpPr>
          <p:nvPr>
            <p:ph type="sldNum" sz="quarter" idx="12"/>
          </p:nvPr>
        </p:nvSpPr>
        <p:spPr/>
        <p:txBody>
          <a:bodyPr/>
          <a:lstStyle/>
          <a:p>
            <a:fld id="{C67B33B6-CE6D-2541-9A4F-9A9053BF6864}" type="slidenum">
              <a:rPr lang="nl-NL" smtClean="0"/>
              <a:t>37</a:t>
            </a:fld>
            <a:endParaRPr lang="nl-NL"/>
          </a:p>
        </p:txBody>
      </p:sp>
      <p:sp>
        <p:nvSpPr>
          <p:cNvPr id="5" name="Tijdelijke aanduiding voor inhoud 6">
            <a:extLst>
              <a:ext uri="{FF2B5EF4-FFF2-40B4-BE49-F238E27FC236}">
                <a16:creationId xmlns:a16="http://schemas.microsoft.com/office/drawing/2014/main" id="{42FAAB3E-BCA0-72A6-7FA8-1CC34CCB858F}"/>
              </a:ext>
            </a:extLst>
          </p:cNvPr>
          <p:cNvSpPr txBox="1">
            <a:spLocks/>
          </p:cNvSpPr>
          <p:nvPr/>
        </p:nvSpPr>
        <p:spPr>
          <a:xfrm>
            <a:off x="657600" y="958286"/>
            <a:ext cx="11857053" cy="3701052"/>
          </a:xfrm>
          <a:prstGeom prst="rect">
            <a:avLst/>
          </a:prstGeom>
        </p:spPr>
        <p:txBody>
          <a:bodyPr vert="horz" lIns="0" tIns="0" rIns="0" bIns="0" rtlCol="0">
            <a:noAutofit/>
          </a:bodyPr>
          <a:lstStyle>
            <a:lvl1pPr marL="342000" indent="-342900" algn="l" defTabSz="457200" rtl="0" eaLnBrk="1" latinLnBrk="0" hangingPunct="1">
              <a:lnSpc>
                <a:spcPct val="110000"/>
              </a:lnSpc>
              <a:spcBef>
                <a:spcPts val="0"/>
              </a:spcBef>
              <a:spcAft>
                <a:spcPts val="1000"/>
              </a:spcAft>
              <a:buClr>
                <a:srgbClr val="61B020"/>
              </a:buClr>
              <a:buSzPct val="80000"/>
              <a:buFont typeface="Wingdings 3" panose="05040102010807070707" pitchFamily="18" charset="2"/>
              <a:buChar char="u"/>
              <a:defRPr sz="2400" kern="1200" baseline="0">
                <a:solidFill>
                  <a:schemeClr val="tx1"/>
                </a:solidFill>
                <a:latin typeface="Arial"/>
                <a:ea typeface="+mn-ea"/>
                <a:cs typeface="+mn-cs"/>
              </a:defRPr>
            </a:lvl1pPr>
            <a:lvl2pPr marL="792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2pPr>
            <a:lvl3pPr marL="1224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3pPr>
            <a:lvl4pPr marL="1656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4pPr>
            <a:lvl5pPr marL="2088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3" panose="05040102010807070707" pitchFamily="18" charset="2"/>
              <a:buNone/>
            </a:pPr>
            <a:r>
              <a:rPr lang="nl-NL" sz="4300" b="1" dirty="0"/>
              <a:t>Opdracht 1</a:t>
            </a:r>
            <a:endParaRPr lang="nl-NL" dirty="0"/>
          </a:p>
        </p:txBody>
      </p:sp>
      <p:grpSp>
        <p:nvGrpSpPr>
          <p:cNvPr id="6" name="Groep 5">
            <a:extLst>
              <a:ext uri="{FF2B5EF4-FFF2-40B4-BE49-F238E27FC236}">
                <a16:creationId xmlns:a16="http://schemas.microsoft.com/office/drawing/2014/main" id="{457987A7-4517-1785-DE0D-98A06BC860BA}"/>
              </a:ext>
            </a:extLst>
          </p:cNvPr>
          <p:cNvGrpSpPr/>
          <p:nvPr/>
        </p:nvGrpSpPr>
        <p:grpSpPr>
          <a:xfrm>
            <a:off x="605246" y="669315"/>
            <a:ext cx="618371" cy="139068"/>
            <a:chOff x="-1" y="473978"/>
            <a:chExt cx="1975608" cy="150233"/>
          </a:xfrm>
        </p:grpSpPr>
        <p:sp>
          <p:nvSpPr>
            <p:cNvPr id="7" name="Rechthoek 6">
              <a:extLst>
                <a:ext uri="{FF2B5EF4-FFF2-40B4-BE49-F238E27FC236}">
                  <a16:creationId xmlns:a16="http://schemas.microsoft.com/office/drawing/2014/main" id="{D589F780-C69F-E25D-90B3-7DA81649D39B}"/>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A9F5E509-C333-5D1B-50BA-E093AA8874A9}"/>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pic>
        <p:nvPicPr>
          <p:cNvPr id="9" name="Afbeelding 8">
            <a:extLst>
              <a:ext uri="{FF2B5EF4-FFF2-40B4-BE49-F238E27FC236}">
                <a16:creationId xmlns:a16="http://schemas.microsoft.com/office/drawing/2014/main" id="{DEEF47E1-E297-0ACE-26C3-A10E1EF2353E}"/>
              </a:ext>
            </a:extLst>
          </p:cNvPr>
          <p:cNvPicPr>
            <a:picLocks noChangeAspect="1"/>
          </p:cNvPicPr>
          <p:nvPr/>
        </p:nvPicPr>
        <p:blipFill>
          <a:blip r:embed="rId2">
            <a:alphaModFix amt="35000"/>
          </a:blip>
          <a:srcRect l="714" t="5677" r="76596" b="3265"/>
          <a:stretch>
            <a:fillRect/>
          </a:stretch>
        </p:blipFill>
        <p:spPr>
          <a:xfrm rot="5400000">
            <a:off x="10456752" y="184746"/>
            <a:ext cx="1305302" cy="1738396"/>
          </a:xfrm>
          <a:prstGeom prst="rect">
            <a:avLst/>
          </a:prstGeom>
        </p:spPr>
      </p:pic>
    </p:spTree>
    <p:extLst>
      <p:ext uri="{BB962C8B-B14F-4D97-AF65-F5344CB8AC3E}">
        <p14:creationId xmlns:p14="http://schemas.microsoft.com/office/powerpoint/2010/main" val="34390519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A816B25-95AA-215A-F13D-9A4D281A973F}"/>
              </a:ext>
            </a:extLst>
          </p:cNvPr>
          <p:cNvSpPr>
            <a:spLocks noGrp="1"/>
          </p:cNvSpPr>
          <p:nvPr>
            <p:ph idx="1"/>
          </p:nvPr>
        </p:nvSpPr>
        <p:spPr>
          <a:xfrm>
            <a:off x="723913" y="2505396"/>
            <a:ext cx="10430921" cy="3195611"/>
          </a:xfrm>
        </p:spPr>
        <p:txBody>
          <a:bodyPr vert="horz" lIns="0" tIns="0" rIns="0" bIns="0" rtlCol="0" anchor="t">
            <a:noAutofit/>
          </a:bodyPr>
          <a:lstStyle/>
          <a:p>
            <a:pPr marL="0" indent="0">
              <a:buNone/>
            </a:pPr>
            <a:r>
              <a:rPr lang="nl-NL" sz="2000" dirty="0"/>
              <a:t>Er is al veel nagedacht over de richting:</a:t>
            </a:r>
          </a:p>
          <a:p>
            <a:pPr marL="341630">
              <a:buFont typeface="Wingdings" panose="05000000000000000000" pitchFamily="2" charset="2"/>
              <a:buChar char="§"/>
            </a:pPr>
            <a:r>
              <a:rPr lang="nl-NL" sz="1800" dirty="0"/>
              <a:t>Uitvoeringsagenda VB–RCDV</a:t>
            </a:r>
            <a:endParaRPr lang="nl-NL" sz="1800" dirty="0">
              <a:ea typeface="Calibri"/>
              <a:cs typeface="Calibri"/>
            </a:endParaRPr>
          </a:p>
          <a:p>
            <a:pPr marL="341630">
              <a:buFont typeface="Wingdings" panose="05000000000000000000" pitchFamily="2" charset="2"/>
              <a:buChar char="§"/>
            </a:pPr>
            <a:r>
              <a:rPr lang="nl-NL" sz="1800" dirty="0"/>
              <a:t>Pact van Noordwijk</a:t>
            </a:r>
            <a:endParaRPr lang="nl-NL" sz="1800" dirty="0">
              <a:ea typeface="Calibri"/>
              <a:cs typeface="Calibri"/>
            </a:endParaRPr>
          </a:p>
          <a:p>
            <a:pPr marL="341630">
              <a:buFont typeface="Wingdings" panose="05000000000000000000" pitchFamily="2" charset="2"/>
              <a:buChar char="§"/>
            </a:pPr>
            <a:r>
              <a:rPr lang="nl-NL" sz="1800" dirty="0"/>
              <a:t>Grote Werken</a:t>
            </a:r>
            <a:endParaRPr lang="nl-NL" sz="1800" dirty="0">
              <a:ea typeface="Calibri"/>
              <a:cs typeface="Calibri"/>
            </a:endParaRPr>
          </a:p>
          <a:p>
            <a:pPr marL="341630">
              <a:buFont typeface="Wingdings" panose="05000000000000000000" pitchFamily="2" charset="2"/>
              <a:buChar char="§"/>
            </a:pPr>
            <a:r>
              <a:rPr lang="nl-NL" sz="1800" dirty="0"/>
              <a:t>Diverse adviezen en inspectierapporten (PWC, Schippers, v.d. Bunt/Asscher)</a:t>
            </a:r>
            <a:endParaRPr lang="nl-NL" sz="1800" dirty="0">
              <a:ea typeface="Calibri"/>
              <a:cs typeface="Calibri"/>
            </a:endParaRPr>
          </a:p>
          <a:p>
            <a:pPr marL="341630">
              <a:buFont typeface="Wingdings" panose="05000000000000000000" pitchFamily="2" charset="2"/>
              <a:buChar char="§"/>
            </a:pPr>
            <a:r>
              <a:rPr lang="nl-NL" sz="1800" dirty="0">
                <a:cs typeface="Arial"/>
              </a:rPr>
              <a:t>Evaluatie </a:t>
            </a:r>
            <a:r>
              <a:rPr lang="nl-NL" sz="1800" dirty="0" err="1">
                <a:cs typeface="Arial"/>
              </a:rPr>
              <a:t>vakraden</a:t>
            </a:r>
            <a:endParaRPr lang="nl-NL" sz="1800" dirty="0"/>
          </a:p>
          <a:p>
            <a:pPr marL="341630">
              <a:buFont typeface="Wingdings" panose="05000000000000000000" pitchFamily="2" charset="2"/>
              <a:buChar char="§"/>
            </a:pPr>
            <a:r>
              <a:rPr lang="nl-NL" sz="1800" dirty="0"/>
              <a:t>Uitwerkingen strategische sessies Veiligheidsberaad in Amerongen </a:t>
            </a:r>
          </a:p>
          <a:p>
            <a:pPr marL="341630">
              <a:buFont typeface="Wingdings" panose="05000000000000000000" pitchFamily="2" charset="2"/>
              <a:buChar char="§"/>
            </a:pPr>
            <a:r>
              <a:rPr lang="nl-NL" sz="1800" dirty="0"/>
              <a:t>Uitwerkingen heisessie met VZ en </a:t>
            </a:r>
            <a:r>
              <a:rPr lang="nl-NL" sz="1800" dirty="0" err="1"/>
              <a:t>PF’s</a:t>
            </a:r>
            <a:r>
              <a:rPr lang="nl-NL" sz="1800" dirty="0"/>
              <a:t> VB</a:t>
            </a:r>
          </a:p>
          <a:p>
            <a:pPr marL="341630">
              <a:buFont typeface="Wingdings" panose="05000000000000000000" pitchFamily="2" charset="2"/>
              <a:buChar char="§"/>
            </a:pPr>
            <a:r>
              <a:rPr lang="nl-NL" sz="1800" dirty="0"/>
              <a:t>Etc.</a:t>
            </a:r>
          </a:p>
        </p:txBody>
      </p:sp>
      <p:sp>
        <p:nvSpPr>
          <p:cNvPr id="4" name="Tijdelijke aanduiding voor dianummer 3">
            <a:extLst>
              <a:ext uri="{FF2B5EF4-FFF2-40B4-BE49-F238E27FC236}">
                <a16:creationId xmlns:a16="http://schemas.microsoft.com/office/drawing/2014/main" id="{9F3651A2-8E63-6529-F1B6-048B840662FC}"/>
              </a:ext>
            </a:extLst>
          </p:cNvPr>
          <p:cNvSpPr>
            <a:spLocks noGrp="1"/>
          </p:cNvSpPr>
          <p:nvPr>
            <p:ph type="sldNum" sz="quarter" idx="12"/>
          </p:nvPr>
        </p:nvSpPr>
        <p:spPr/>
        <p:txBody>
          <a:bodyPr/>
          <a:lstStyle/>
          <a:p>
            <a:fld id="{C67B33B6-CE6D-2541-9A4F-9A9053BF6864}" type="slidenum">
              <a:rPr lang="nl-NL" smtClean="0"/>
              <a:t>38</a:t>
            </a:fld>
            <a:endParaRPr lang="nl-NL" dirty="0"/>
          </a:p>
        </p:txBody>
      </p:sp>
      <p:sp>
        <p:nvSpPr>
          <p:cNvPr id="5" name="Rechthoek 4">
            <a:extLst>
              <a:ext uri="{FF2B5EF4-FFF2-40B4-BE49-F238E27FC236}">
                <a16:creationId xmlns:a16="http://schemas.microsoft.com/office/drawing/2014/main" id="{6FC40D69-1B0D-DAB4-E949-28B8E45AD600}"/>
              </a:ext>
            </a:extLst>
          </p:cNvPr>
          <p:cNvSpPr>
            <a:spLocks noGrp="1" noRot="1" noMove="1" noResize="1" noEditPoints="1" noAdjustHandles="1" noChangeArrowheads="1" noChangeShapeType="1"/>
          </p:cNvSpPr>
          <p:nvPr/>
        </p:nvSpPr>
        <p:spPr>
          <a:xfrm>
            <a:off x="365799" y="349429"/>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6" name="Tijdelijke aanduiding voor inhoud 6">
            <a:extLst>
              <a:ext uri="{FF2B5EF4-FFF2-40B4-BE49-F238E27FC236}">
                <a16:creationId xmlns:a16="http://schemas.microsoft.com/office/drawing/2014/main" id="{2C520D61-2831-102B-C259-0FAD315A5019}"/>
              </a:ext>
            </a:extLst>
          </p:cNvPr>
          <p:cNvSpPr txBox="1">
            <a:spLocks/>
          </p:cNvSpPr>
          <p:nvPr/>
        </p:nvSpPr>
        <p:spPr>
          <a:xfrm>
            <a:off x="657600" y="958286"/>
            <a:ext cx="11857053" cy="3701052"/>
          </a:xfrm>
          <a:prstGeom prst="rect">
            <a:avLst/>
          </a:prstGeom>
        </p:spPr>
        <p:txBody>
          <a:bodyPr vert="horz" lIns="0" tIns="0" rIns="0" bIns="0" rtlCol="0">
            <a:noAutofit/>
          </a:bodyPr>
          <a:lstStyle>
            <a:lvl1pPr marL="342000" indent="-342900" algn="l" defTabSz="457200" rtl="0" eaLnBrk="1" latinLnBrk="0" hangingPunct="1">
              <a:lnSpc>
                <a:spcPct val="110000"/>
              </a:lnSpc>
              <a:spcBef>
                <a:spcPts val="0"/>
              </a:spcBef>
              <a:spcAft>
                <a:spcPts val="1000"/>
              </a:spcAft>
              <a:buClr>
                <a:srgbClr val="61B020"/>
              </a:buClr>
              <a:buSzPct val="80000"/>
              <a:buFont typeface="Wingdings 3" panose="05040102010807070707" pitchFamily="18" charset="2"/>
              <a:buChar char="u"/>
              <a:defRPr sz="2400" kern="1200" baseline="0">
                <a:solidFill>
                  <a:schemeClr val="tx1"/>
                </a:solidFill>
                <a:latin typeface="Arial"/>
                <a:ea typeface="+mn-ea"/>
                <a:cs typeface="+mn-cs"/>
              </a:defRPr>
            </a:lvl1pPr>
            <a:lvl2pPr marL="792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2pPr>
            <a:lvl3pPr marL="1224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3pPr>
            <a:lvl4pPr marL="1656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4pPr>
            <a:lvl5pPr marL="2088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3" panose="05040102010807070707" pitchFamily="18" charset="2"/>
              <a:buNone/>
            </a:pPr>
            <a:r>
              <a:rPr lang="nl-NL" sz="4300" b="1" dirty="0"/>
              <a:t>Hier hebben we gelukkig al veel </a:t>
            </a:r>
            <a:br>
              <a:rPr lang="nl-NL" sz="4300" b="1" dirty="0"/>
            </a:br>
            <a:r>
              <a:rPr lang="nl-NL" sz="4300" b="1" dirty="0"/>
              <a:t>input voor</a:t>
            </a:r>
            <a:endParaRPr lang="nl-NL" dirty="0"/>
          </a:p>
        </p:txBody>
      </p:sp>
      <p:grpSp>
        <p:nvGrpSpPr>
          <p:cNvPr id="7" name="Groep 6">
            <a:extLst>
              <a:ext uri="{FF2B5EF4-FFF2-40B4-BE49-F238E27FC236}">
                <a16:creationId xmlns:a16="http://schemas.microsoft.com/office/drawing/2014/main" id="{2D3CE35D-F329-DC7B-905F-308BCDF85AF4}"/>
              </a:ext>
            </a:extLst>
          </p:cNvPr>
          <p:cNvGrpSpPr/>
          <p:nvPr/>
        </p:nvGrpSpPr>
        <p:grpSpPr>
          <a:xfrm>
            <a:off x="618308" y="661599"/>
            <a:ext cx="618371" cy="139068"/>
            <a:chOff x="-1" y="473978"/>
            <a:chExt cx="1975608" cy="150233"/>
          </a:xfrm>
        </p:grpSpPr>
        <p:sp>
          <p:nvSpPr>
            <p:cNvPr id="8" name="Rechthoek 7">
              <a:extLst>
                <a:ext uri="{FF2B5EF4-FFF2-40B4-BE49-F238E27FC236}">
                  <a16:creationId xmlns:a16="http://schemas.microsoft.com/office/drawing/2014/main" id="{B06C4C0B-65CA-73F2-1D27-D6FF7A1B0A63}"/>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9" name="Rechthoek 8">
              <a:extLst>
                <a:ext uri="{FF2B5EF4-FFF2-40B4-BE49-F238E27FC236}">
                  <a16:creationId xmlns:a16="http://schemas.microsoft.com/office/drawing/2014/main" id="{674744C1-9D5A-E077-F076-A5D2E80893D8}"/>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pic>
        <p:nvPicPr>
          <p:cNvPr id="10" name="Afbeelding 9">
            <a:extLst>
              <a:ext uri="{FF2B5EF4-FFF2-40B4-BE49-F238E27FC236}">
                <a16:creationId xmlns:a16="http://schemas.microsoft.com/office/drawing/2014/main" id="{2551B68F-260C-A0FA-5DA5-4C8E8ECFCCF7}"/>
              </a:ext>
            </a:extLst>
          </p:cNvPr>
          <p:cNvPicPr>
            <a:picLocks noChangeAspect="1"/>
          </p:cNvPicPr>
          <p:nvPr/>
        </p:nvPicPr>
        <p:blipFill>
          <a:blip r:embed="rId2">
            <a:alphaModFix amt="35000"/>
          </a:blip>
          <a:srcRect l="714" t="5677" r="76596" b="3265"/>
          <a:stretch>
            <a:fillRect/>
          </a:stretch>
        </p:blipFill>
        <p:spPr>
          <a:xfrm rot="5400000">
            <a:off x="10456752" y="184746"/>
            <a:ext cx="1305302" cy="1738396"/>
          </a:xfrm>
          <a:prstGeom prst="rect">
            <a:avLst/>
          </a:prstGeom>
        </p:spPr>
      </p:pic>
    </p:spTree>
    <p:extLst>
      <p:ext uri="{BB962C8B-B14F-4D97-AF65-F5344CB8AC3E}">
        <p14:creationId xmlns:p14="http://schemas.microsoft.com/office/powerpoint/2010/main" val="27776278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6C2F3D84-AA60-1CB7-1527-9079AE135EDC}"/>
              </a:ext>
            </a:extLst>
          </p:cNvPr>
          <p:cNvSpPr>
            <a:spLocks noGrp="1"/>
          </p:cNvSpPr>
          <p:nvPr>
            <p:ph idx="1"/>
          </p:nvPr>
        </p:nvSpPr>
        <p:spPr>
          <a:xfrm>
            <a:off x="678482" y="1706595"/>
            <a:ext cx="10430921" cy="3701052"/>
          </a:xfrm>
        </p:spPr>
        <p:txBody>
          <a:bodyPr/>
          <a:lstStyle/>
          <a:p>
            <a:pPr marL="292950" indent="-285750">
              <a:lnSpc>
                <a:spcPct val="100000"/>
              </a:lnSpc>
              <a:buFont typeface="Wingdings" panose="05000000000000000000" pitchFamily="2" charset="2"/>
              <a:buChar char="§"/>
              <a:tabLst>
                <a:tab pos="252095" algn="l"/>
                <a:tab pos="449580" algn="l"/>
              </a:tabLst>
            </a:pPr>
            <a:r>
              <a:rPr lang="nl-NL" sz="2000" dirty="0">
                <a:latin typeface="Arial" panose="020B0604020202020204" pitchFamily="34" charset="0"/>
                <a:ea typeface="Times New Roman" panose="02020603050405020304" pitchFamily="18" charset="0"/>
                <a:cs typeface="Times New Roman" panose="02020603050405020304" pitchFamily="18" charset="0"/>
              </a:rPr>
              <a:t>Werk een voorstel uit voor het </a:t>
            </a:r>
            <a:r>
              <a:rPr lang="nl-NL" sz="2000" b="1" dirty="0">
                <a:latin typeface="Arial" panose="020B0604020202020204" pitchFamily="34" charset="0"/>
                <a:ea typeface="Times New Roman" panose="02020603050405020304" pitchFamily="18" charset="0"/>
                <a:cs typeface="Times New Roman" panose="02020603050405020304" pitchFamily="18" charset="0"/>
              </a:rPr>
              <a:t>inrichten van een bovenregionaal samenwerkingsmodel </a:t>
            </a:r>
            <a:r>
              <a:rPr lang="nl-NL" sz="2000" dirty="0">
                <a:latin typeface="Arial" panose="020B0604020202020204" pitchFamily="34" charset="0"/>
                <a:ea typeface="Times New Roman" panose="02020603050405020304" pitchFamily="18" charset="0"/>
                <a:cs typeface="Times New Roman" panose="02020603050405020304" pitchFamily="18" charset="0"/>
              </a:rPr>
              <a:t>binnen de bestaande wet- en regelgeving, waarin in ieder geval wordt uitgewerkt:</a:t>
            </a:r>
          </a:p>
          <a:p>
            <a:pPr marL="742950" lvl="1" indent="-285750">
              <a:lnSpc>
                <a:spcPct val="100000"/>
              </a:lnSpc>
              <a:buFont typeface="Wingdings" panose="05000000000000000000" pitchFamily="2" charset="2"/>
              <a:buChar char="ü"/>
              <a:tabLst>
                <a:tab pos="252095" algn="l"/>
                <a:tab pos="449580" algn="l"/>
              </a:tabLst>
            </a:pPr>
            <a:r>
              <a:rPr lang="nl-NL" sz="1600" dirty="0">
                <a:latin typeface="Arial" panose="020B0604020202020204" pitchFamily="34" charset="0"/>
                <a:ea typeface="Times New Roman" panose="02020603050405020304" pitchFamily="18" charset="0"/>
                <a:cs typeface="Times New Roman" panose="02020603050405020304" pitchFamily="18" charset="0"/>
              </a:rPr>
              <a:t>Het bovenregionaal sturingsmodel;</a:t>
            </a:r>
          </a:p>
          <a:p>
            <a:pPr marL="742950" lvl="1" indent="-285750">
              <a:lnSpc>
                <a:spcPct val="100000"/>
              </a:lnSpc>
              <a:buFont typeface="Wingdings" panose="05000000000000000000" pitchFamily="2" charset="2"/>
              <a:buChar char="ü"/>
              <a:tabLst>
                <a:tab pos="252095" algn="l"/>
                <a:tab pos="449580" algn="l"/>
              </a:tabLst>
            </a:pPr>
            <a:r>
              <a:rPr lang="nl-NL" sz="1600" dirty="0">
                <a:latin typeface="Arial" panose="020B0604020202020204" pitchFamily="34" charset="0"/>
                <a:ea typeface="Times New Roman" panose="02020603050405020304" pitchFamily="18" charset="0"/>
                <a:cs typeface="Times New Roman" panose="02020603050405020304" pitchFamily="18" charset="0"/>
              </a:rPr>
              <a:t>De besluitvormingswijze voor niet-vrijblijvende bovenregionale afspraken;</a:t>
            </a:r>
          </a:p>
          <a:p>
            <a:pPr marL="742950" lvl="1" indent="-285750">
              <a:lnSpc>
                <a:spcPct val="100000"/>
              </a:lnSpc>
              <a:buFont typeface="Wingdings" panose="05000000000000000000" pitchFamily="2" charset="2"/>
              <a:buChar char="ü"/>
              <a:tabLst>
                <a:tab pos="252095" algn="l"/>
                <a:tab pos="449580" algn="l"/>
              </a:tabLst>
            </a:pPr>
            <a:r>
              <a:rPr lang="nl-NL" sz="1600" dirty="0">
                <a:latin typeface="Arial" panose="020B0604020202020204" pitchFamily="34" charset="0"/>
                <a:ea typeface="Times New Roman" panose="02020603050405020304" pitchFamily="18" charset="0"/>
                <a:cs typeface="Times New Roman" panose="02020603050405020304" pitchFamily="18" charset="0"/>
              </a:rPr>
              <a:t>De borging, monitoring en PDCA-systematiek van deze afspraken;</a:t>
            </a:r>
          </a:p>
          <a:p>
            <a:pPr marL="742950" lvl="1" indent="-285750">
              <a:lnSpc>
                <a:spcPct val="100000"/>
              </a:lnSpc>
              <a:buFont typeface="Wingdings" panose="05000000000000000000" pitchFamily="2" charset="2"/>
              <a:buChar char="ü"/>
              <a:tabLst>
                <a:tab pos="252095" algn="l"/>
                <a:tab pos="449580" algn="l"/>
              </a:tabLst>
            </a:pPr>
            <a:r>
              <a:rPr lang="nl-NL" sz="1600" dirty="0">
                <a:latin typeface="Arial" panose="020B0604020202020204" pitchFamily="34" charset="0"/>
                <a:ea typeface="Times New Roman" panose="02020603050405020304" pitchFamily="18" charset="0"/>
                <a:cs typeface="Times New Roman" panose="02020603050405020304" pitchFamily="18" charset="0"/>
              </a:rPr>
              <a:t>De rol en positie van het Veiligheidsberaad en de RCDV in het maken en naleven van deze afspraken;</a:t>
            </a:r>
          </a:p>
          <a:p>
            <a:pPr marL="742950" lvl="1" indent="-285750">
              <a:lnSpc>
                <a:spcPct val="100000"/>
              </a:lnSpc>
              <a:buFont typeface="Wingdings" panose="05000000000000000000" pitchFamily="2" charset="2"/>
              <a:buChar char="ü"/>
              <a:tabLst>
                <a:tab pos="252095" algn="l"/>
                <a:tab pos="449580" algn="l"/>
              </a:tabLst>
            </a:pPr>
            <a:r>
              <a:rPr lang="nl-NL" sz="1600" dirty="0">
                <a:latin typeface="Arial" panose="020B0604020202020204" pitchFamily="34" charset="0"/>
                <a:ea typeface="Times New Roman" panose="02020603050405020304" pitchFamily="18" charset="0"/>
                <a:cs typeface="Times New Roman" panose="02020603050405020304" pitchFamily="18" charset="0"/>
              </a:rPr>
              <a:t>De benodigde ambtelijke en bestuurlijke ondersteuning;</a:t>
            </a:r>
          </a:p>
          <a:p>
            <a:pPr marL="742950" lvl="1" indent="-285750">
              <a:lnSpc>
                <a:spcPct val="100000"/>
              </a:lnSpc>
              <a:buFont typeface="Wingdings" panose="05000000000000000000" pitchFamily="2" charset="2"/>
              <a:buChar char="ü"/>
              <a:tabLst>
                <a:tab pos="252095" algn="l"/>
                <a:tab pos="449580" algn="l"/>
              </a:tabLst>
            </a:pPr>
            <a:r>
              <a:rPr lang="nl-NL" sz="1600" dirty="0">
                <a:latin typeface="Arial" panose="020B0604020202020204" pitchFamily="34" charset="0"/>
                <a:ea typeface="Times New Roman" panose="02020603050405020304" pitchFamily="18" charset="0"/>
                <a:cs typeface="Times New Roman" panose="02020603050405020304" pitchFamily="18" charset="0"/>
              </a:rPr>
              <a:t>De benodigde instrumenten, waaronder een jaarlijks te herijken en te prioriteren bovenregionaal risicoprofiel opgesteld door de veiligheidsregio’s, een geïntegreerde strategische en samenwerkingsagenda (hierna te noemen </a:t>
            </a:r>
            <a:r>
              <a:rPr lang="nl-NL" sz="1600" dirty="0" err="1">
                <a:latin typeface="Arial" panose="020B0604020202020204" pitchFamily="34" charset="0"/>
                <a:ea typeface="Times New Roman" panose="02020603050405020304" pitchFamily="18" charset="0"/>
                <a:cs typeface="Times New Roman" panose="02020603050405020304" pitchFamily="18" charset="0"/>
              </a:rPr>
              <a:t>bestuursagenda</a:t>
            </a:r>
            <a:r>
              <a:rPr lang="nl-NL" sz="1600" dirty="0">
                <a:latin typeface="Arial" panose="020B0604020202020204" pitchFamily="34" charset="0"/>
                <a:ea typeface="Times New Roman" panose="02020603050405020304" pitchFamily="18" charset="0"/>
                <a:cs typeface="Times New Roman" panose="02020603050405020304" pitchFamily="18" charset="0"/>
              </a:rPr>
              <a:t>) en een landelijk overzicht van capaciteiten</a:t>
            </a:r>
          </a:p>
          <a:p>
            <a:pPr marL="742950" lvl="1" indent="-285750">
              <a:lnSpc>
                <a:spcPct val="100000"/>
              </a:lnSpc>
              <a:buFont typeface="Wingdings" panose="05000000000000000000" pitchFamily="2" charset="2"/>
              <a:buChar char="ü"/>
              <a:tabLst>
                <a:tab pos="252095" algn="l"/>
                <a:tab pos="449580" algn="l"/>
              </a:tabLst>
            </a:pPr>
            <a:r>
              <a:rPr lang="nl-NL" sz="1600" dirty="0">
                <a:latin typeface="Arial" panose="020B0604020202020204" pitchFamily="34" charset="0"/>
                <a:ea typeface="Times New Roman" panose="02020603050405020304" pitchFamily="18" charset="0"/>
                <a:cs typeface="Times New Roman" panose="02020603050405020304" pitchFamily="18" charset="0"/>
              </a:rPr>
              <a:t>Waar gezamenlijke kwetsbaarheden van veiligheidsregio’s liggen en hoe deze kunnen worden verminderd door ondersteuning en expertise centraal te organiseren in plaats van versnipperde expertise per veiligheidsregio’s</a:t>
            </a:r>
          </a:p>
          <a:p>
            <a:endParaRPr lang="nl-NL" dirty="0"/>
          </a:p>
        </p:txBody>
      </p:sp>
      <p:sp>
        <p:nvSpPr>
          <p:cNvPr id="4" name="Tijdelijke aanduiding voor dianummer 3">
            <a:extLst>
              <a:ext uri="{FF2B5EF4-FFF2-40B4-BE49-F238E27FC236}">
                <a16:creationId xmlns:a16="http://schemas.microsoft.com/office/drawing/2014/main" id="{05D59214-E933-4910-F902-AE7CECC98CE0}"/>
              </a:ext>
            </a:extLst>
          </p:cNvPr>
          <p:cNvSpPr>
            <a:spLocks noGrp="1"/>
          </p:cNvSpPr>
          <p:nvPr>
            <p:ph type="sldNum" sz="quarter" idx="12"/>
          </p:nvPr>
        </p:nvSpPr>
        <p:spPr/>
        <p:txBody>
          <a:bodyPr/>
          <a:lstStyle/>
          <a:p>
            <a:fld id="{C67B33B6-CE6D-2541-9A4F-9A9053BF6864}" type="slidenum">
              <a:rPr lang="nl-NL" smtClean="0"/>
              <a:t>39</a:t>
            </a:fld>
            <a:endParaRPr lang="nl-NL"/>
          </a:p>
        </p:txBody>
      </p:sp>
      <p:sp>
        <p:nvSpPr>
          <p:cNvPr id="7" name="Tijdelijke aanduiding voor inhoud 6">
            <a:extLst>
              <a:ext uri="{FF2B5EF4-FFF2-40B4-BE49-F238E27FC236}">
                <a16:creationId xmlns:a16="http://schemas.microsoft.com/office/drawing/2014/main" id="{6586F589-AA8B-5E89-AD52-B7BF10EF7495}"/>
              </a:ext>
            </a:extLst>
          </p:cNvPr>
          <p:cNvSpPr txBox="1">
            <a:spLocks/>
          </p:cNvSpPr>
          <p:nvPr/>
        </p:nvSpPr>
        <p:spPr>
          <a:xfrm>
            <a:off x="657600" y="958286"/>
            <a:ext cx="11857053" cy="3701052"/>
          </a:xfrm>
          <a:prstGeom prst="rect">
            <a:avLst/>
          </a:prstGeom>
        </p:spPr>
        <p:txBody>
          <a:bodyPr vert="horz" lIns="0" tIns="0" rIns="0" bIns="0" rtlCol="0">
            <a:noAutofit/>
          </a:bodyPr>
          <a:lstStyle>
            <a:lvl1pPr marL="342000" indent="-342900" algn="l" defTabSz="457200" rtl="0" eaLnBrk="1" latinLnBrk="0" hangingPunct="1">
              <a:lnSpc>
                <a:spcPct val="110000"/>
              </a:lnSpc>
              <a:spcBef>
                <a:spcPts val="0"/>
              </a:spcBef>
              <a:spcAft>
                <a:spcPts val="1000"/>
              </a:spcAft>
              <a:buClr>
                <a:srgbClr val="61B020"/>
              </a:buClr>
              <a:buSzPct val="80000"/>
              <a:buFont typeface="Wingdings 3" panose="05040102010807070707" pitchFamily="18" charset="2"/>
              <a:buChar char="u"/>
              <a:defRPr sz="2400" kern="1200" baseline="0">
                <a:solidFill>
                  <a:schemeClr val="tx1"/>
                </a:solidFill>
                <a:latin typeface="Arial"/>
                <a:ea typeface="+mn-ea"/>
                <a:cs typeface="+mn-cs"/>
              </a:defRPr>
            </a:lvl1pPr>
            <a:lvl2pPr marL="792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2pPr>
            <a:lvl3pPr marL="1224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3pPr>
            <a:lvl4pPr marL="1656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4pPr>
            <a:lvl5pPr marL="2088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3" panose="05040102010807070707" pitchFamily="18" charset="2"/>
              <a:buNone/>
            </a:pPr>
            <a:r>
              <a:rPr lang="nl-NL" sz="4300" b="1" dirty="0"/>
              <a:t>Opdracht 2</a:t>
            </a:r>
            <a:endParaRPr lang="nl-NL" dirty="0"/>
          </a:p>
        </p:txBody>
      </p:sp>
      <p:grpSp>
        <p:nvGrpSpPr>
          <p:cNvPr id="8" name="Groep 7">
            <a:extLst>
              <a:ext uri="{FF2B5EF4-FFF2-40B4-BE49-F238E27FC236}">
                <a16:creationId xmlns:a16="http://schemas.microsoft.com/office/drawing/2014/main" id="{33E53AAE-9150-B768-5691-27095D267B18}"/>
              </a:ext>
            </a:extLst>
          </p:cNvPr>
          <p:cNvGrpSpPr/>
          <p:nvPr/>
        </p:nvGrpSpPr>
        <p:grpSpPr>
          <a:xfrm>
            <a:off x="605246" y="669315"/>
            <a:ext cx="618371" cy="139068"/>
            <a:chOff x="-1" y="473978"/>
            <a:chExt cx="1975608" cy="150233"/>
          </a:xfrm>
        </p:grpSpPr>
        <p:sp>
          <p:nvSpPr>
            <p:cNvPr id="9" name="Rechthoek 8">
              <a:extLst>
                <a:ext uri="{FF2B5EF4-FFF2-40B4-BE49-F238E27FC236}">
                  <a16:creationId xmlns:a16="http://schemas.microsoft.com/office/drawing/2014/main" id="{7C3DC064-4A4C-35AB-D52D-38422E9A8C62}"/>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0" name="Rechthoek 9">
              <a:extLst>
                <a:ext uri="{FF2B5EF4-FFF2-40B4-BE49-F238E27FC236}">
                  <a16:creationId xmlns:a16="http://schemas.microsoft.com/office/drawing/2014/main" id="{FEE4C25C-B96A-C5F5-D080-1678C04DA85D}"/>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pic>
        <p:nvPicPr>
          <p:cNvPr id="11" name="Afbeelding 10">
            <a:extLst>
              <a:ext uri="{FF2B5EF4-FFF2-40B4-BE49-F238E27FC236}">
                <a16:creationId xmlns:a16="http://schemas.microsoft.com/office/drawing/2014/main" id="{339876E8-72AE-5BE5-EC44-F85E4905D94B}"/>
              </a:ext>
            </a:extLst>
          </p:cNvPr>
          <p:cNvPicPr>
            <a:picLocks noChangeAspect="1"/>
          </p:cNvPicPr>
          <p:nvPr/>
        </p:nvPicPr>
        <p:blipFill>
          <a:blip r:embed="rId3">
            <a:alphaModFix amt="35000"/>
          </a:blip>
          <a:srcRect l="714" t="5677" r="76596" b="3265"/>
          <a:stretch>
            <a:fillRect/>
          </a:stretch>
        </p:blipFill>
        <p:spPr>
          <a:xfrm rot="5400000">
            <a:off x="10456752" y="184746"/>
            <a:ext cx="1305302" cy="1738396"/>
          </a:xfrm>
          <a:prstGeom prst="rect">
            <a:avLst/>
          </a:prstGeom>
        </p:spPr>
      </p:pic>
    </p:spTree>
    <p:extLst>
      <p:ext uri="{BB962C8B-B14F-4D97-AF65-F5344CB8AC3E}">
        <p14:creationId xmlns:p14="http://schemas.microsoft.com/office/powerpoint/2010/main" val="3939139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4000"/>
            <a:lum/>
          </a:blip>
          <a:srcRect/>
          <a:stretch>
            <a:fillRect t="-9000" b="-9000"/>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1B2C1C-9145-CA21-9E26-C18D638FCFB1}"/>
              </a:ext>
            </a:extLst>
          </p:cNvPr>
          <p:cNvSpPr>
            <a:spLocks noGrp="1"/>
          </p:cNvSpPr>
          <p:nvPr>
            <p:ph type="title"/>
          </p:nvPr>
        </p:nvSpPr>
        <p:spPr>
          <a:xfrm>
            <a:off x="2649823" y="4060371"/>
            <a:ext cx="6892351" cy="711200"/>
          </a:xfrm>
        </p:spPr>
        <p:txBody>
          <a:bodyPr/>
          <a:lstStyle/>
          <a:p>
            <a:pPr algn="ctr"/>
            <a:r>
              <a:rPr lang="nl-NL" dirty="0"/>
              <a:t>Samen aan het werk aan het stelsel</a:t>
            </a:r>
          </a:p>
        </p:txBody>
      </p:sp>
      <p:sp>
        <p:nvSpPr>
          <p:cNvPr id="4" name="Ondertitel 3">
            <a:extLst>
              <a:ext uri="{FF2B5EF4-FFF2-40B4-BE49-F238E27FC236}">
                <a16:creationId xmlns:a16="http://schemas.microsoft.com/office/drawing/2014/main" id="{2F156E64-E67A-A80E-518F-49F9EB90CE0A}"/>
              </a:ext>
            </a:extLst>
          </p:cNvPr>
          <p:cNvSpPr>
            <a:spLocks noGrp="1"/>
          </p:cNvSpPr>
          <p:nvPr>
            <p:ph type="subTitle" idx="1"/>
          </p:nvPr>
        </p:nvSpPr>
        <p:spPr>
          <a:xfrm>
            <a:off x="9141824" y="5765800"/>
            <a:ext cx="2882900" cy="1092200"/>
          </a:xfrm>
        </p:spPr>
        <p:txBody>
          <a:bodyPr/>
          <a:lstStyle/>
          <a:p>
            <a:r>
              <a:rPr lang="nl-NL" dirty="0"/>
              <a:t>Christa Monster </a:t>
            </a:r>
            <a:br>
              <a:rPr lang="nl-NL" dirty="0"/>
            </a:br>
            <a:r>
              <a:rPr lang="nl-NL" dirty="0"/>
              <a:t>&amp; Jeroen Renes</a:t>
            </a:r>
          </a:p>
        </p:txBody>
      </p:sp>
      <p:pic>
        <p:nvPicPr>
          <p:cNvPr id="10" name="Tijdelijke aanduiding voor afbeelding 10">
            <a:extLst>
              <a:ext uri="{FF2B5EF4-FFF2-40B4-BE49-F238E27FC236}">
                <a16:creationId xmlns:a16="http://schemas.microsoft.com/office/drawing/2014/main" id="{6D98C72D-A8C6-D224-4328-84E726BC31A0}"/>
              </a:ext>
            </a:extLst>
          </p:cNvPr>
          <p:cNvPicPr>
            <a:picLocks noChangeAspect="1"/>
          </p:cNvPicPr>
          <p:nvPr/>
        </p:nvPicPr>
        <p:blipFill>
          <a:blip r:embed="rId4">
            <a:alphaModFix/>
            <a:extLst>
              <a:ext uri="{28A0092B-C50C-407E-A947-70E740481C1C}">
                <a14:useLocalDpi xmlns:a14="http://schemas.microsoft.com/office/drawing/2010/main" val="0"/>
              </a:ext>
            </a:extLst>
          </a:blip>
          <a:srcRect l="3044" r="3044"/>
          <a:stretch>
            <a:fillRect/>
          </a:stretch>
        </p:blipFill>
        <p:spPr>
          <a:xfrm>
            <a:off x="1354667" y="972094"/>
            <a:ext cx="9482665" cy="2667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6" name="Groep 5">
            <a:extLst>
              <a:ext uri="{FF2B5EF4-FFF2-40B4-BE49-F238E27FC236}">
                <a16:creationId xmlns:a16="http://schemas.microsoft.com/office/drawing/2014/main" id="{0B7B83BD-512E-BB0D-152B-CD4AC6659A07}"/>
              </a:ext>
            </a:extLst>
          </p:cNvPr>
          <p:cNvGrpSpPr/>
          <p:nvPr/>
        </p:nvGrpSpPr>
        <p:grpSpPr>
          <a:xfrm>
            <a:off x="618308" y="661599"/>
            <a:ext cx="618371" cy="139068"/>
            <a:chOff x="-1" y="473978"/>
            <a:chExt cx="1975608" cy="150233"/>
          </a:xfrm>
        </p:grpSpPr>
        <p:sp>
          <p:nvSpPr>
            <p:cNvPr id="7" name="Rechthoek 6">
              <a:extLst>
                <a:ext uri="{FF2B5EF4-FFF2-40B4-BE49-F238E27FC236}">
                  <a16:creationId xmlns:a16="http://schemas.microsoft.com/office/drawing/2014/main" id="{4BCC59CF-F095-20A5-A90B-590A3A8CE25B}"/>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ADCA78F8-303C-D462-0B92-F9312827A48F}"/>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16175178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3243988E-D657-D0F6-512C-2CDFEAAB3C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342" y="4414651"/>
            <a:ext cx="3409337" cy="19177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el 1">
            <a:extLst>
              <a:ext uri="{FF2B5EF4-FFF2-40B4-BE49-F238E27FC236}">
                <a16:creationId xmlns:a16="http://schemas.microsoft.com/office/drawing/2014/main" id="{F44912F1-07E3-03EA-BA20-05932C8BFA7C}"/>
              </a:ext>
            </a:extLst>
          </p:cNvPr>
          <p:cNvSpPr>
            <a:spLocks noGrp="1"/>
          </p:cNvSpPr>
          <p:nvPr>
            <p:ph type="title"/>
          </p:nvPr>
        </p:nvSpPr>
        <p:spPr>
          <a:xfrm>
            <a:off x="1312818" y="395118"/>
            <a:ext cx="10650583" cy="1704082"/>
          </a:xfrm>
        </p:spPr>
        <p:txBody>
          <a:bodyPr/>
          <a:lstStyle/>
          <a:p>
            <a:pPr algn="ctr"/>
            <a:r>
              <a:rPr lang="nl-NL" sz="3600" b="1" dirty="0">
                <a:solidFill>
                  <a:schemeClr val="tx1">
                    <a:lumMod val="100000"/>
                  </a:schemeClr>
                </a:solidFill>
                <a:latin typeface="+mj-lt"/>
              </a:rPr>
              <a:t>“De uitdaging voor het stelsel is om met behoud van eigenheid lokaal/regionaal, bovenregionaal en landelijk doortastend te kunnen zijn.”</a:t>
            </a:r>
          </a:p>
        </p:txBody>
      </p:sp>
      <p:pic>
        <p:nvPicPr>
          <p:cNvPr id="4100" name="Picture 4" descr="Vice-rector Erwin Muller wordt staatsraad bij de Raad van State -  Universiteit Leiden">
            <a:extLst>
              <a:ext uri="{FF2B5EF4-FFF2-40B4-BE49-F238E27FC236}">
                <a16:creationId xmlns:a16="http://schemas.microsoft.com/office/drawing/2014/main" id="{71B43C3D-0026-F244-40B0-82D31C6E53D6}"/>
              </a:ext>
            </a:extLst>
          </p:cNvPr>
          <p:cNvPicPr>
            <a:picLocks noGrp="1" noChangeAspect="1" noChangeArrowheads="1"/>
          </p:cNvPicPr>
          <p:nvPr>
            <p:ph type="pic" idx="1000"/>
          </p:nvPr>
        </p:nvPicPr>
        <p:blipFill>
          <a:blip r:embed="rId4" cstate="print">
            <a:extLst>
              <a:ext uri="{28A0092B-C50C-407E-A947-70E740481C1C}">
                <a14:useLocalDpi xmlns:a14="http://schemas.microsoft.com/office/drawing/2010/main" val="0"/>
              </a:ext>
            </a:extLst>
          </a:blip>
          <a:srcRect l="13562" r="13562"/>
          <a:stretch>
            <a:fillRect/>
          </a:stretch>
        </p:blipFill>
        <p:spPr bwMode="auto">
          <a:xfrm>
            <a:off x="8949729" y="3262845"/>
            <a:ext cx="2855463" cy="30218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ijdelijke aanduiding voor dianummer 4">
            <a:extLst>
              <a:ext uri="{FF2B5EF4-FFF2-40B4-BE49-F238E27FC236}">
                <a16:creationId xmlns:a16="http://schemas.microsoft.com/office/drawing/2014/main" id="{1B9896A4-4761-4476-3A0C-C6621228CA6C}"/>
              </a:ext>
            </a:extLst>
          </p:cNvPr>
          <p:cNvSpPr>
            <a:spLocks noGrp="1"/>
          </p:cNvSpPr>
          <p:nvPr>
            <p:ph type="sldNum" sz="quarter" idx="1003"/>
          </p:nvPr>
        </p:nvSpPr>
        <p:spPr/>
        <p:txBody>
          <a:bodyPr/>
          <a:lstStyle/>
          <a:p>
            <a:fld id="{8F18802B-E4C7-4B2D-B37A-6B7CC3C134EA}" type="slidenum">
              <a:rPr lang="nl-NL" smtClean="0"/>
              <a:pPr/>
              <a:t>41</a:t>
            </a:fld>
            <a:endParaRPr lang="nl-NL" dirty="0"/>
          </a:p>
        </p:txBody>
      </p:sp>
      <p:pic>
        <p:nvPicPr>
          <p:cNvPr id="1028" name="Picture 4" descr="Nieuwe blusboten voor Friese kazernes - BrandweerNederland.nl">
            <a:extLst>
              <a:ext uri="{FF2B5EF4-FFF2-40B4-BE49-F238E27FC236}">
                <a16:creationId xmlns:a16="http://schemas.microsoft.com/office/drawing/2014/main" id="{35D01B0B-ACD3-5AC4-B38F-10EBDB14EE5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67101" y="2099200"/>
            <a:ext cx="3409337" cy="19177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Afbeelding 8">
            <a:extLst>
              <a:ext uri="{FF2B5EF4-FFF2-40B4-BE49-F238E27FC236}">
                <a16:creationId xmlns:a16="http://schemas.microsoft.com/office/drawing/2014/main" id="{EF499426-D3E2-C10D-CA22-F017335C39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92388" y="4060591"/>
            <a:ext cx="4521141" cy="25431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Afbeelding 12">
            <a:extLst>
              <a:ext uri="{FF2B5EF4-FFF2-40B4-BE49-F238E27FC236}">
                <a16:creationId xmlns:a16="http://schemas.microsoft.com/office/drawing/2014/main" id="{53C63AD4-A559-9C23-F6D0-3BF403865DB0}"/>
              </a:ext>
            </a:extLst>
          </p:cNvPr>
          <p:cNvPicPr>
            <a:picLocks noChangeAspect="1"/>
          </p:cNvPicPr>
          <p:nvPr/>
        </p:nvPicPr>
        <p:blipFill>
          <a:blip r:embed="rId7"/>
          <a:stretch>
            <a:fillRect/>
          </a:stretch>
        </p:blipFill>
        <p:spPr>
          <a:xfrm>
            <a:off x="430798" y="2252967"/>
            <a:ext cx="2473781" cy="23911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0" name="Picture 6" descr="Dronebeelden tonen enorme omvang natuurbrand bij Ede">
            <a:extLst>
              <a:ext uri="{FF2B5EF4-FFF2-40B4-BE49-F238E27FC236}">
                <a16:creationId xmlns:a16="http://schemas.microsoft.com/office/drawing/2014/main" id="{334C3991-3874-6351-CD07-A8D2667DCC6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77870" y="2333278"/>
            <a:ext cx="4338675" cy="24405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 name="Groep 2">
            <a:extLst>
              <a:ext uri="{FF2B5EF4-FFF2-40B4-BE49-F238E27FC236}">
                <a16:creationId xmlns:a16="http://schemas.microsoft.com/office/drawing/2014/main" id="{62BCC23F-F13D-64FB-F9F4-89F28F5860CB}"/>
              </a:ext>
            </a:extLst>
          </p:cNvPr>
          <p:cNvGrpSpPr/>
          <p:nvPr/>
        </p:nvGrpSpPr>
        <p:grpSpPr>
          <a:xfrm>
            <a:off x="605246" y="669315"/>
            <a:ext cx="618371" cy="139068"/>
            <a:chOff x="-1" y="473978"/>
            <a:chExt cx="1975608" cy="150233"/>
          </a:xfrm>
        </p:grpSpPr>
        <p:sp>
          <p:nvSpPr>
            <p:cNvPr id="6" name="Rechthoek 5">
              <a:extLst>
                <a:ext uri="{FF2B5EF4-FFF2-40B4-BE49-F238E27FC236}">
                  <a16:creationId xmlns:a16="http://schemas.microsoft.com/office/drawing/2014/main" id="{95C793D2-ECFF-59BA-01CF-2FCD1968DB0D}"/>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7" name="Rechthoek 6">
              <a:extLst>
                <a:ext uri="{FF2B5EF4-FFF2-40B4-BE49-F238E27FC236}">
                  <a16:creationId xmlns:a16="http://schemas.microsoft.com/office/drawing/2014/main" id="{7A6BE562-9908-0C83-F690-430D76F1352F}"/>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41857711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Tijdelijke aanduiding voor afbeelding 6">
            <a:extLst>
              <a:ext uri="{FF2B5EF4-FFF2-40B4-BE49-F238E27FC236}">
                <a16:creationId xmlns:a16="http://schemas.microsoft.com/office/drawing/2014/main" id="{5831ED05-15E2-1FCA-CBDE-CB3870BA32F5}"/>
              </a:ext>
            </a:extLst>
          </p:cNvPr>
          <p:cNvPicPr>
            <a:picLocks noGrp="1" noChangeAspect="1"/>
          </p:cNvPicPr>
          <p:nvPr>
            <p:ph type="pic" idx="1000"/>
          </p:nvPr>
        </p:nvPicPr>
        <p:blipFill>
          <a:blip r:embed="rId3">
            <a:alphaModFix/>
            <a:extLst>
              <a:ext uri="{28A0092B-C50C-407E-A947-70E740481C1C}">
                <a14:useLocalDpi xmlns:a14="http://schemas.microsoft.com/office/drawing/2010/main" val="0"/>
              </a:ext>
            </a:extLst>
          </a:blip>
          <a:srcRect l="18502" r="18502"/>
          <a:stretch>
            <a:fillRect/>
          </a:stretch>
        </p:blipFill>
        <p:spPr>
          <a:xfrm>
            <a:off x="6498892" y="527869"/>
            <a:ext cx="5364360" cy="5676989"/>
          </a:xfrm>
          <a:effectLst>
            <a:outerShdw blurRad="50800" dist="38100" dir="2700000" algn="tl" rotWithShape="0">
              <a:prstClr val="black">
                <a:alpha val="40000"/>
              </a:prstClr>
            </a:outerShdw>
          </a:effectLst>
        </p:spPr>
      </p:pic>
      <p:sp>
        <p:nvSpPr>
          <p:cNvPr id="5" name="Tijdelijke aanduiding voor dianummer 4">
            <a:extLst>
              <a:ext uri="{FF2B5EF4-FFF2-40B4-BE49-F238E27FC236}">
                <a16:creationId xmlns:a16="http://schemas.microsoft.com/office/drawing/2014/main" id="{85AB641D-9BD7-E4DF-7A4E-8CAA850E2496}"/>
              </a:ext>
            </a:extLst>
          </p:cNvPr>
          <p:cNvSpPr>
            <a:spLocks noGrp="1"/>
          </p:cNvSpPr>
          <p:nvPr>
            <p:ph type="sldNum" sz="quarter" idx="1003"/>
          </p:nvPr>
        </p:nvSpPr>
        <p:spPr/>
        <p:txBody>
          <a:bodyPr/>
          <a:lstStyle/>
          <a:p>
            <a:fld id="{8F18802B-E4C7-4B2D-B37A-6B7CC3C134EA}" type="slidenum">
              <a:rPr lang="nl-NL" smtClean="0"/>
              <a:pPr/>
              <a:t>42</a:t>
            </a:fld>
            <a:endParaRPr lang="nl-NL" dirty="0"/>
          </a:p>
        </p:txBody>
      </p:sp>
      <p:sp>
        <p:nvSpPr>
          <p:cNvPr id="3" name="Titel 1">
            <a:extLst>
              <a:ext uri="{FF2B5EF4-FFF2-40B4-BE49-F238E27FC236}">
                <a16:creationId xmlns:a16="http://schemas.microsoft.com/office/drawing/2014/main" id="{29BF91B7-0975-7B66-F5A0-E3E9AA51CC63}"/>
              </a:ext>
            </a:extLst>
          </p:cNvPr>
          <p:cNvSpPr txBox="1">
            <a:spLocks/>
          </p:cNvSpPr>
          <p:nvPr/>
        </p:nvSpPr>
        <p:spPr>
          <a:xfrm>
            <a:off x="-2055222" y="1837119"/>
            <a:ext cx="10430923" cy="579447"/>
          </a:xfrm>
          <a:prstGeom prst="rect">
            <a:avLst/>
          </a:prstGeom>
        </p:spPr>
        <p:txBody>
          <a:bodyPr vert="horz" lIns="0" tIns="0" rIns="0" bIns="0" rtlCol="0" anchor="t" anchorCtr="0">
            <a:noAutofit/>
          </a:bodyPr>
          <a:lstStyle>
            <a:lvl1pPr algn="l" defTabSz="457200" rtl="0" eaLnBrk="1" latinLnBrk="0" hangingPunct="1">
              <a:spcBef>
                <a:spcPct val="0"/>
              </a:spcBef>
              <a:buNone/>
              <a:defRPr kumimoji="0" sz="2700" b="0" i="0" u="none" kern="1200" baseline="0">
                <a:solidFill>
                  <a:schemeClr val="tx2">
                    <a:lumMod val="100000"/>
                  </a:schemeClr>
                </a:solidFill>
                <a:latin typeface="RijksoverheidSerif" panose="020B0604020202020204" charset="0"/>
                <a:ea typeface="+mj-ea"/>
                <a:cs typeface="+mj-cs"/>
              </a:defRPr>
            </a:lvl1pPr>
          </a:lstStyle>
          <a:p>
            <a:pPr algn="ctr"/>
            <a:r>
              <a:rPr lang="nl-NL" sz="3600" b="1" dirty="0">
                <a:solidFill>
                  <a:schemeClr val="tx1">
                    <a:lumMod val="100000"/>
                  </a:schemeClr>
                </a:solidFill>
                <a:latin typeface="+mj-lt"/>
              </a:rPr>
              <a:t>“Wat kunnen we vandaag </a:t>
            </a:r>
            <a:br>
              <a:rPr lang="nl-NL" sz="3600" b="1" dirty="0">
                <a:solidFill>
                  <a:schemeClr val="tx1">
                    <a:lumMod val="100000"/>
                  </a:schemeClr>
                </a:solidFill>
                <a:latin typeface="+mj-lt"/>
              </a:rPr>
            </a:br>
            <a:r>
              <a:rPr lang="nl-NL" sz="3600" b="1" dirty="0">
                <a:solidFill>
                  <a:schemeClr val="tx1">
                    <a:lumMod val="100000"/>
                  </a:schemeClr>
                </a:solidFill>
                <a:latin typeface="+mj-lt"/>
              </a:rPr>
              <a:t>anders gaan doen </a:t>
            </a:r>
            <a:br>
              <a:rPr lang="nl-NL" sz="3600" b="1" dirty="0">
                <a:solidFill>
                  <a:schemeClr val="tx1">
                    <a:lumMod val="100000"/>
                  </a:schemeClr>
                </a:solidFill>
                <a:latin typeface="+mj-lt"/>
              </a:rPr>
            </a:br>
            <a:r>
              <a:rPr lang="nl-NL" sz="3600" b="1" dirty="0">
                <a:solidFill>
                  <a:schemeClr val="tx1">
                    <a:lumMod val="100000"/>
                  </a:schemeClr>
                </a:solidFill>
                <a:latin typeface="+mj-lt"/>
              </a:rPr>
              <a:t>om het samenspel tussen </a:t>
            </a:r>
            <a:br>
              <a:rPr lang="nl-NL" sz="3600" b="1" dirty="0">
                <a:solidFill>
                  <a:schemeClr val="tx1">
                    <a:lumMod val="100000"/>
                  </a:schemeClr>
                </a:solidFill>
                <a:latin typeface="+mj-lt"/>
              </a:rPr>
            </a:br>
            <a:r>
              <a:rPr lang="nl-NL" sz="3600" b="1" dirty="0">
                <a:solidFill>
                  <a:schemeClr val="tx1">
                    <a:lumMod val="100000"/>
                  </a:schemeClr>
                </a:solidFill>
                <a:latin typeface="+mj-lt"/>
              </a:rPr>
              <a:t>regio’s en het ministerie </a:t>
            </a:r>
            <a:br>
              <a:rPr lang="nl-NL" sz="3600" b="1" dirty="0">
                <a:solidFill>
                  <a:schemeClr val="tx1">
                    <a:lumMod val="100000"/>
                  </a:schemeClr>
                </a:solidFill>
                <a:latin typeface="+mj-lt"/>
              </a:rPr>
            </a:br>
            <a:r>
              <a:rPr lang="nl-NL" sz="3600" b="1" dirty="0">
                <a:solidFill>
                  <a:schemeClr val="tx1">
                    <a:lumMod val="100000"/>
                  </a:schemeClr>
                </a:solidFill>
                <a:latin typeface="+mj-lt"/>
              </a:rPr>
              <a:t>zo optimaal mogelijk te </a:t>
            </a:r>
            <a:br>
              <a:rPr lang="nl-NL" sz="3600" b="1" dirty="0">
                <a:solidFill>
                  <a:schemeClr val="tx1">
                    <a:lumMod val="100000"/>
                  </a:schemeClr>
                </a:solidFill>
                <a:latin typeface="+mj-lt"/>
              </a:rPr>
            </a:br>
            <a:r>
              <a:rPr lang="nl-NL" sz="3600" b="1" dirty="0">
                <a:solidFill>
                  <a:schemeClr val="tx1">
                    <a:lumMod val="100000"/>
                  </a:schemeClr>
                </a:solidFill>
                <a:latin typeface="+mj-lt"/>
              </a:rPr>
              <a:t>laten verlopen?”</a:t>
            </a:r>
          </a:p>
        </p:txBody>
      </p:sp>
      <p:grpSp>
        <p:nvGrpSpPr>
          <p:cNvPr id="6" name="Groep 5">
            <a:extLst>
              <a:ext uri="{FF2B5EF4-FFF2-40B4-BE49-F238E27FC236}">
                <a16:creationId xmlns:a16="http://schemas.microsoft.com/office/drawing/2014/main" id="{022C7758-88AA-8776-5A1A-7222A052DE59}"/>
              </a:ext>
            </a:extLst>
          </p:cNvPr>
          <p:cNvGrpSpPr/>
          <p:nvPr/>
        </p:nvGrpSpPr>
        <p:grpSpPr>
          <a:xfrm>
            <a:off x="605246" y="669315"/>
            <a:ext cx="618371" cy="139068"/>
            <a:chOff x="-1" y="473978"/>
            <a:chExt cx="1975608" cy="150233"/>
          </a:xfrm>
        </p:grpSpPr>
        <p:sp>
          <p:nvSpPr>
            <p:cNvPr id="8" name="Rechthoek 7">
              <a:extLst>
                <a:ext uri="{FF2B5EF4-FFF2-40B4-BE49-F238E27FC236}">
                  <a16:creationId xmlns:a16="http://schemas.microsoft.com/office/drawing/2014/main" id="{8CA26567-E074-1947-AC7F-12DBA5B8E892}"/>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9" name="Rechthoek 8">
              <a:extLst>
                <a:ext uri="{FF2B5EF4-FFF2-40B4-BE49-F238E27FC236}">
                  <a16:creationId xmlns:a16="http://schemas.microsoft.com/office/drawing/2014/main" id="{D0F19277-12D0-A433-C542-FABE21C2EB11}"/>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22944088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24566-CC36-01C9-410A-5752E1CECEDF}"/>
            </a:ext>
          </a:extLst>
        </p:cNvPr>
        <p:cNvGrpSpPr/>
        <p:nvPr/>
      </p:nvGrpSpPr>
      <p:grpSpPr>
        <a:xfrm>
          <a:off x="0" y="0"/>
          <a:ext cx="0" cy="0"/>
          <a:chOff x="0" y="0"/>
          <a:chExt cx="0" cy="0"/>
        </a:xfrm>
      </p:grpSpPr>
      <p:sp>
        <p:nvSpPr>
          <p:cNvPr id="3" name="Ondertitel 2">
            <a:extLst>
              <a:ext uri="{FF2B5EF4-FFF2-40B4-BE49-F238E27FC236}">
                <a16:creationId xmlns:a16="http://schemas.microsoft.com/office/drawing/2014/main" id="{AE1A1E00-BDD3-DEDF-0D60-40E79FFC1220}"/>
              </a:ext>
            </a:extLst>
          </p:cNvPr>
          <p:cNvSpPr>
            <a:spLocks noGrp="1"/>
          </p:cNvSpPr>
          <p:nvPr>
            <p:ph type="subTitle" idx="1"/>
          </p:nvPr>
        </p:nvSpPr>
        <p:spPr>
          <a:xfrm>
            <a:off x="5637126" y="1163083"/>
            <a:ext cx="5799405" cy="4948845"/>
          </a:xfrm>
        </p:spPr>
        <p:txBody>
          <a:bodyPr vert="horz" lIns="91440" tIns="45720" rIns="91440" bIns="45720" rtlCol="0">
            <a:normAutofit fontScale="70000" lnSpcReduction="20000"/>
          </a:bodyPr>
          <a:lstStyle/>
          <a:p>
            <a:endParaRPr lang="en-US" sz="3200" b="1" i="1" dirty="0"/>
          </a:p>
          <a:p>
            <a:endParaRPr lang="en-US" sz="3100" i="1" dirty="0"/>
          </a:p>
          <a:p>
            <a:r>
              <a:rPr lang="en-US" sz="3100" dirty="0"/>
              <a:t>We </a:t>
            </a:r>
            <a:r>
              <a:rPr lang="en-US" sz="3100" dirty="0" err="1"/>
              <a:t>werken</a:t>
            </a:r>
            <a:r>
              <a:rPr lang="en-US" sz="3100" dirty="0"/>
              <a:t> </a:t>
            </a:r>
            <a:r>
              <a:rPr lang="en-US" sz="3100" dirty="0" err="1"/>
              <a:t>graag</a:t>
            </a:r>
            <a:r>
              <a:rPr lang="en-US" sz="3100" dirty="0"/>
              <a:t> </a:t>
            </a:r>
            <a:r>
              <a:rPr lang="en-US" sz="3100" dirty="0" err="1"/>
              <a:t>vanuit</a:t>
            </a:r>
            <a:r>
              <a:rPr lang="en-US" sz="3100" dirty="0"/>
              <a:t> </a:t>
            </a:r>
            <a:br>
              <a:rPr lang="en-US" sz="3100" dirty="0"/>
            </a:br>
            <a:r>
              <a:rPr lang="en-US" sz="3100" dirty="0" err="1"/>
              <a:t>inhoud</a:t>
            </a:r>
            <a:r>
              <a:rPr lang="en-US" sz="3100" dirty="0"/>
              <a:t>, </a:t>
            </a:r>
            <a:r>
              <a:rPr lang="en-US" sz="3100" dirty="0" err="1"/>
              <a:t>strategie</a:t>
            </a:r>
            <a:r>
              <a:rPr lang="en-US" sz="3100" dirty="0"/>
              <a:t> en </a:t>
            </a:r>
            <a:r>
              <a:rPr lang="en-US" sz="3100" dirty="0" err="1"/>
              <a:t>uitvoering</a:t>
            </a:r>
            <a:br>
              <a:rPr lang="en-US" sz="3100" dirty="0"/>
            </a:br>
            <a:br>
              <a:rPr lang="en-US" sz="3100" dirty="0"/>
            </a:br>
            <a:r>
              <a:rPr lang="en-US" sz="3100" dirty="0"/>
              <a:t>Dat </a:t>
            </a:r>
            <a:r>
              <a:rPr lang="en-US" sz="3100" dirty="0" err="1"/>
              <a:t>blijven</a:t>
            </a:r>
            <a:r>
              <a:rPr lang="en-US" sz="3100" dirty="0"/>
              <a:t> we </a:t>
            </a:r>
            <a:r>
              <a:rPr lang="en-US" sz="3100" dirty="0" err="1"/>
              <a:t>doen</a:t>
            </a:r>
            <a:r>
              <a:rPr lang="en-US" sz="3100" dirty="0"/>
              <a:t>, is </a:t>
            </a:r>
            <a:r>
              <a:rPr lang="en-US" sz="3100" dirty="0" err="1"/>
              <a:t>ons</a:t>
            </a:r>
            <a:r>
              <a:rPr lang="en-US" sz="3100" dirty="0"/>
              <a:t> </a:t>
            </a:r>
            <a:r>
              <a:rPr lang="en-US" sz="3100" dirty="0" err="1"/>
              <a:t>ambacht</a:t>
            </a:r>
            <a:r>
              <a:rPr lang="en-US" sz="3100" dirty="0"/>
              <a:t>!</a:t>
            </a:r>
            <a:br>
              <a:rPr lang="en-US" sz="3100" dirty="0"/>
            </a:br>
            <a:endParaRPr lang="en-US" sz="3100" dirty="0"/>
          </a:p>
          <a:p>
            <a:r>
              <a:rPr lang="en-US" sz="3100" dirty="0"/>
              <a:t>We </a:t>
            </a:r>
            <a:r>
              <a:rPr lang="en-US" sz="3100" dirty="0" err="1"/>
              <a:t>moeten</a:t>
            </a:r>
            <a:r>
              <a:rPr lang="en-US" sz="3100" dirty="0"/>
              <a:t> </a:t>
            </a:r>
            <a:r>
              <a:rPr lang="en-US" sz="3100" dirty="0" err="1"/>
              <a:t>ook</a:t>
            </a:r>
            <a:r>
              <a:rPr lang="en-US" sz="3100" dirty="0"/>
              <a:t> </a:t>
            </a:r>
            <a:r>
              <a:rPr lang="en-US" sz="3100" dirty="0" err="1"/>
              <a:t>aandacht</a:t>
            </a:r>
            <a:r>
              <a:rPr lang="en-US" sz="3100" dirty="0"/>
              <a:t> </a:t>
            </a:r>
            <a:r>
              <a:rPr lang="en-US" sz="3100" dirty="0" err="1"/>
              <a:t>hebben</a:t>
            </a:r>
            <a:r>
              <a:rPr lang="en-US" sz="3100" dirty="0"/>
              <a:t> voor </a:t>
            </a:r>
            <a:br>
              <a:rPr lang="en-US" sz="3100" dirty="0"/>
            </a:br>
            <a:r>
              <a:rPr lang="en-US" sz="3100" dirty="0" err="1"/>
              <a:t>onze</a:t>
            </a:r>
            <a:r>
              <a:rPr lang="en-US" sz="3100" dirty="0"/>
              <a:t> “way of working”</a:t>
            </a:r>
            <a:br>
              <a:rPr lang="en-US" sz="3100" dirty="0"/>
            </a:br>
            <a:br>
              <a:rPr lang="en-US" sz="3100" dirty="0"/>
            </a:br>
            <a:r>
              <a:rPr lang="en-US" sz="3100" dirty="0" err="1"/>
              <a:t>Onze</a:t>
            </a:r>
            <a:r>
              <a:rPr lang="en-US" sz="3100" dirty="0"/>
              <a:t> </a:t>
            </a:r>
            <a:r>
              <a:rPr lang="en-US" sz="3100" dirty="0" err="1"/>
              <a:t>cultuur</a:t>
            </a:r>
            <a:r>
              <a:rPr lang="en-US" sz="3100" dirty="0"/>
              <a:t>, </a:t>
            </a:r>
            <a:r>
              <a:rPr lang="en-US" sz="3100" dirty="0" err="1"/>
              <a:t>manier</a:t>
            </a:r>
            <a:r>
              <a:rPr lang="en-US" sz="3100" dirty="0"/>
              <a:t> van </a:t>
            </a:r>
            <a:r>
              <a:rPr lang="en-US" sz="3100" dirty="0" err="1"/>
              <a:t>werken</a:t>
            </a:r>
            <a:r>
              <a:rPr lang="en-US" sz="3100" dirty="0"/>
              <a:t> </a:t>
            </a:r>
            <a:br>
              <a:rPr lang="en-US" sz="3100" dirty="0"/>
            </a:br>
            <a:r>
              <a:rPr lang="en-US" sz="3100" dirty="0"/>
              <a:t>en </a:t>
            </a:r>
            <a:r>
              <a:rPr lang="en-US" sz="3100" dirty="0" err="1"/>
              <a:t>ons</a:t>
            </a:r>
            <a:r>
              <a:rPr lang="en-US" sz="3100" dirty="0"/>
              <a:t> </a:t>
            </a:r>
            <a:r>
              <a:rPr lang="en-US" sz="3100" dirty="0" err="1"/>
              <a:t>gedrag</a:t>
            </a:r>
            <a:r>
              <a:rPr lang="en-US" sz="3100" dirty="0"/>
              <a:t>.</a:t>
            </a:r>
            <a:br>
              <a:rPr lang="en-US" sz="3100" dirty="0"/>
            </a:br>
            <a:br>
              <a:rPr lang="en-US" sz="3100" dirty="0"/>
            </a:br>
            <a:r>
              <a:rPr lang="en-US" sz="3100" dirty="0"/>
              <a:t>Dit </a:t>
            </a:r>
            <a:r>
              <a:rPr lang="en-US" sz="3100" dirty="0" err="1"/>
              <a:t>moet</a:t>
            </a:r>
            <a:r>
              <a:rPr lang="en-US" sz="3100" dirty="0"/>
              <a:t> we </a:t>
            </a:r>
            <a:r>
              <a:rPr lang="en-US" sz="3100" dirty="0" err="1"/>
              <a:t>ook</a:t>
            </a:r>
            <a:r>
              <a:rPr lang="en-US" sz="3100" dirty="0"/>
              <a:t> </a:t>
            </a:r>
            <a:r>
              <a:rPr lang="en-US" sz="3100" dirty="0" err="1"/>
              <a:t>een</a:t>
            </a:r>
            <a:r>
              <a:rPr lang="en-US" sz="3100" dirty="0"/>
              <a:t> </a:t>
            </a:r>
            <a:r>
              <a:rPr lang="en-US" sz="3100" dirty="0" err="1"/>
              <a:t>passende</a:t>
            </a:r>
            <a:r>
              <a:rPr lang="en-US" sz="3100" dirty="0"/>
              <a:t> </a:t>
            </a:r>
            <a:r>
              <a:rPr lang="en-US" sz="3100" dirty="0" err="1"/>
              <a:t>plek</a:t>
            </a:r>
            <a:r>
              <a:rPr lang="en-US" sz="3100" dirty="0"/>
              <a:t> </a:t>
            </a:r>
            <a:r>
              <a:rPr lang="en-US" sz="3100" dirty="0" err="1"/>
              <a:t>geven</a:t>
            </a:r>
            <a:r>
              <a:rPr lang="en-US" sz="3100" dirty="0"/>
              <a:t> in </a:t>
            </a:r>
            <a:br>
              <a:rPr lang="en-US" sz="3100" dirty="0"/>
            </a:br>
            <a:r>
              <a:rPr lang="en-US" sz="3100" dirty="0" err="1"/>
              <a:t>onze</a:t>
            </a:r>
            <a:r>
              <a:rPr lang="en-US" sz="3100" dirty="0"/>
              <a:t> </a:t>
            </a:r>
            <a:r>
              <a:rPr lang="en-US" sz="3100" dirty="0" err="1"/>
              <a:t>ontwikkeling</a:t>
            </a:r>
            <a:endParaRPr lang="en-US" sz="3100" dirty="0"/>
          </a:p>
          <a:p>
            <a:pPr algn="l"/>
            <a:endParaRPr lang="en-US" sz="1500" i="1" dirty="0"/>
          </a:p>
        </p:txBody>
      </p:sp>
      <p:pic>
        <p:nvPicPr>
          <p:cNvPr id="4" name="Afbeelding 3">
            <a:extLst>
              <a:ext uri="{FF2B5EF4-FFF2-40B4-BE49-F238E27FC236}">
                <a16:creationId xmlns:a16="http://schemas.microsoft.com/office/drawing/2014/main" id="{EC00E34E-AC0A-7AA1-8C16-14188DD57BC5}"/>
              </a:ext>
            </a:extLst>
          </p:cNvPr>
          <p:cNvPicPr>
            <a:picLocks noChangeAspect="1"/>
          </p:cNvPicPr>
          <p:nvPr/>
        </p:nvPicPr>
        <p:blipFill>
          <a:blip r:embed="rId2"/>
          <a:srcRect l="572" r="916" b="1"/>
          <a:stretch>
            <a:fillRect/>
          </a:stretch>
        </p:blipFill>
        <p:spPr>
          <a:xfrm>
            <a:off x="422899" y="-40006"/>
            <a:ext cx="4853189" cy="6151934"/>
          </a:xfrm>
          <a:prstGeom prst="rect">
            <a:avLst/>
          </a:prstGeom>
        </p:spPr>
      </p:pic>
      <p:sp>
        <p:nvSpPr>
          <p:cNvPr id="2" name="Tijdelijke aanduiding voor inhoud 6">
            <a:extLst>
              <a:ext uri="{FF2B5EF4-FFF2-40B4-BE49-F238E27FC236}">
                <a16:creationId xmlns:a16="http://schemas.microsoft.com/office/drawing/2014/main" id="{34E901AB-CF02-38C6-690B-530444E21AD3}"/>
              </a:ext>
            </a:extLst>
          </p:cNvPr>
          <p:cNvSpPr txBox="1">
            <a:spLocks/>
          </p:cNvSpPr>
          <p:nvPr/>
        </p:nvSpPr>
        <p:spPr>
          <a:xfrm>
            <a:off x="657600" y="958286"/>
            <a:ext cx="11857053" cy="3701052"/>
          </a:xfrm>
          <a:prstGeom prst="rect">
            <a:avLst/>
          </a:prstGeom>
        </p:spPr>
        <p:txBody>
          <a:bodyPr vert="horz" lIns="0" tIns="0" rIns="0" bIns="0" rtlCol="0">
            <a:noAutofit/>
          </a:bodyPr>
          <a:lstStyle>
            <a:lvl1pPr marL="342000" indent="-342900" algn="l" defTabSz="457200" rtl="0" eaLnBrk="1" latinLnBrk="0" hangingPunct="1">
              <a:lnSpc>
                <a:spcPct val="110000"/>
              </a:lnSpc>
              <a:spcBef>
                <a:spcPts val="0"/>
              </a:spcBef>
              <a:spcAft>
                <a:spcPts val="1000"/>
              </a:spcAft>
              <a:buClr>
                <a:srgbClr val="61B020"/>
              </a:buClr>
              <a:buSzPct val="80000"/>
              <a:buFont typeface="Wingdings 3" panose="05040102010807070707" pitchFamily="18" charset="2"/>
              <a:buChar char="u"/>
              <a:defRPr sz="2400" kern="1200" baseline="0">
                <a:solidFill>
                  <a:schemeClr val="tx1"/>
                </a:solidFill>
                <a:latin typeface="Arial"/>
                <a:ea typeface="+mn-ea"/>
                <a:cs typeface="+mn-cs"/>
              </a:defRPr>
            </a:lvl1pPr>
            <a:lvl2pPr marL="792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2pPr>
            <a:lvl3pPr marL="1224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3pPr>
            <a:lvl4pPr marL="1656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4pPr>
            <a:lvl5pPr marL="2088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3" panose="05040102010807070707" pitchFamily="18" charset="2"/>
              <a:buNone/>
            </a:pPr>
            <a:r>
              <a:rPr lang="nl-NL" sz="4300" b="1" dirty="0"/>
              <a:t>											Hoe? </a:t>
            </a:r>
            <a:endParaRPr lang="nl-NL" dirty="0"/>
          </a:p>
        </p:txBody>
      </p:sp>
      <p:grpSp>
        <p:nvGrpSpPr>
          <p:cNvPr id="5" name="Groep 4">
            <a:extLst>
              <a:ext uri="{FF2B5EF4-FFF2-40B4-BE49-F238E27FC236}">
                <a16:creationId xmlns:a16="http://schemas.microsoft.com/office/drawing/2014/main" id="{D171D1FD-EB6D-E2DE-AA72-E95EA1ED2086}"/>
              </a:ext>
            </a:extLst>
          </p:cNvPr>
          <p:cNvGrpSpPr/>
          <p:nvPr/>
        </p:nvGrpSpPr>
        <p:grpSpPr>
          <a:xfrm>
            <a:off x="605246" y="669315"/>
            <a:ext cx="618371" cy="139068"/>
            <a:chOff x="-1" y="473978"/>
            <a:chExt cx="1975608" cy="150233"/>
          </a:xfrm>
        </p:grpSpPr>
        <p:sp>
          <p:nvSpPr>
            <p:cNvPr id="6" name="Rechthoek 5">
              <a:extLst>
                <a:ext uri="{FF2B5EF4-FFF2-40B4-BE49-F238E27FC236}">
                  <a16:creationId xmlns:a16="http://schemas.microsoft.com/office/drawing/2014/main" id="{B4F7FE26-58AB-543E-04DA-2FF94CDC4F5D}"/>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7" name="Rechthoek 6">
              <a:extLst>
                <a:ext uri="{FF2B5EF4-FFF2-40B4-BE49-F238E27FC236}">
                  <a16:creationId xmlns:a16="http://schemas.microsoft.com/office/drawing/2014/main" id="{F4805C21-EED3-2731-D215-0A2EB55ADC92}"/>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pic>
        <p:nvPicPr>
          <p:cNvPr id="8" name="Afbeelding 7">
            <a:extLst>
              <a:ext uri="{FF2B5EF4-FFF2-40B4-BE49-F238E27FC236}">
                <a16:creationId xmlns:a16="http://schemas.microsoft.com/office/drawing/2014/main" id="{67F72310-2127-606F-B503-6A0C16309CE6}"/>
              </a:ext>
            </a:extLst>
          </p:cNvPr>
          <p:cNvPicPr>
            <a:picLocks noChangeAspect="1"/>
          </p:cNvPicPr>
          <p:nvPr/>
        </p:nvPicPr>
        <p:blipFill>
          <a:blip r:embed="rId3">
            <a:alphaModFix amt="35000"/>
          </a:blip>
          <a:srcRect l="714" t="5677" r="76596" b="3265"/>
          <a:stretch>
            <a:fillRect/>
          </a:stretch>
        </p:blipFill>
        <p:spPr>
          <a:xfrm rot="5400000">
            <a:off x="10456752" y="184746"/>
            <a:ext cx="1305302" cy="1738396"/>
          </a:xfrm>
          <a:prstGeom prst="rect">
            <a:avLst/>
          </a:prstGeom>
        </p:spPr>
      </p:pic>
    </p:spTree>
    <p:extLst>
      <p:ext uri="{BB962C8B-B14F-4D97-AF65-F5344CB8AC3E}">
        <p14:creationId xmlns:p14="http://schemas.microsoft.com/office/powerpoint/2010/main" val="33410515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200CF5F-B97B-FF8D-3FD0-1CBC5D0DAE2E}"/>
              </a:ext>
            </a:extLst>
          </p:cNvPr>
          <p:cNvSpPr>
            <a:spLocks noGrp="1"/>
          </p:cNvSpPr>
          <p:nvPr>
            <p:ph idx="1"/>
          </p:nvPr>
        </p:nvSpPr>
        <p:spPr>
          <a:xfrm>
            <a:off x="6179966" y="2225614"/>
            <a:ext cx="5807817" cy="4495861"/>
          </a:xfrm>
        </p:spPr>
        <p:txBody>
          <a:bodyPr>
            <a:normAutofit/>
          </a:bodyPr>
          <a:lstStyle/>
          <a:p>
            <a:pPr marL="0" indent="0" algn="ctr">
              <a:buNone/>
            </a:pPr>
            <a:r>
              <a:rPr lang="nl-NL" sz="2000" dirty="0"/>
              <a:t>Een nieuwe fase vraagt om nieuwe totempalen</a:t>
            </a:r>
          </a:p>
          <a:p>
            <a:pPr marL="0" indent="0" algn="ctr">
              <a:buNone/>
            </a:pPr>
            <a:endParaRPr lang="nl-NL" dirty="0"/>
          </a:p>
          <a:p>
            <a:pPr marL="0" indent="0" algn="ctr">
              <a:buNone/>
            </a:pPr>
            <a:r>
              <a:rPr lang="nl-NL" b="1" dirty="0"/>
              <a:t>Laten we ze samen bouwen </a:t>
            </a:r>
            <a:br>
              <a:rPr lang="nl-NL" sz="2000" dirty="0"/>
            </a:br>
            <a:br>
              <a:rPr lang="nl-NL" sz="2000" dirty="0"/>
            </a:br>
            <a:endParaRPr lang="nl-NL" sz="2000" dirty="0"/>
          </a:p>
        </p:txBody>
      </p:sp>
      <p:sp>
        <p:nvSpPr>
          <p:cNvPr id="4" name="Tijdelijke aanduiding voor dianummer 3">
            <a:extLst>
              <a:ext uri="{FF2B5EF4-FFF2-40B4-BE49-F238E27FC236}">
                <a16:creationId xmlns:a16="http://schemas.microsoft.com/office/drawing/2014/main" id="{0ED8FC67-9032-02EC-A927-D03F6DE81F97}"/>
              </a:ext>
            </a:extLst>
          </p:cNvPr>
          <p:cNvSpPr>
            <a:spLocks noGrp="1"/>
          </p:cNvSpPr>
          <p:nvPr>
            <p:ph type="sldNum" sz="quarter" idx="12"/>
          </p:nvPr>
        </p:nvSpPr>
        <p:spPr/>
        <p:txBody>
          <a:bodyPr anchor="ctr">
            <a:normAutofit/>
          </a:bodyPr>
          <a:lstStyle/>
          <a:p>
            <a:pPr>
              <a:spcAft>
                <a:spcPts val="600"/>
              </a:spcAft>
            </a:pPr>
            <a:fld id="{C67B33B6-CE6D-2541-9A4F-9A9053BF6864}" type="slidenum">
              <a:rPr lang="nl-NL" smtClean="0"/>
              <a:pPr>
                <a:spcAft>
                  <a:spcPts val="600"/>
                </a:spcAft>
              </a:pPr>
              <a:t>44</a:t>
            </a:fld>
            <a:endParaRPr lang="nl-NL" dirty="0"/>
          </a:p>
        </p:txBody>
      </p:sp>
      <p:pic>
        <p:nvPicPr>
          <p:cNvPr id="5" name="Afbeelding 4">
            <a:extLst>
              <a:ext uri="{FF2B5EF4-FFF2-40B4-BE49-F238E27FC236}">
                <a16:creationId xmlns:a16="http://schemas.microsoft.com/office/drawing/2014/main" id="{B11625C4-B128-251D-A239-F35C845E6A76}"/>
              </a:ext>
            </a:extLst>
          </p:cNvPr>
          <p:cNvPicPr>
            <a:picLocks noChangeAspect="1"/>
          </p:cNvPicPr>
          <p:nvPr/>
        </p:nvPicPr>
        <p:blipFill>
          <a:blip r:embed="rId2"/>
          <a:srcRect l="14670" r="7511" b="-1"/>
          <a:stretch>
            <a:fillRect/>
          </a:stretch>
        </p:blipFill>
        <p:spPr>
          <a:xfrm>
            <a:off x="-27036" y="2225614"/>
            <a:ext cx="6016503" cy="4348921"/>
          </a:xfrm>
          <a:prstGeom prst="rect">
            <a:avLst/>
          </a:prstGeom>
          <a:noFill/>
        </p:spPr>
      </p:pic>
      <p:sp>
        <p:nvSpPr>
          <p:cNvPr id="8" name="Tijdelijke aanduiding voor inhoud 6">
            <a:extLst>
              <a:ext uri="{FF2B5EF4-FFF2-40B4-BE49-F238E27FC236}">
                <a16:creationId xmlns:a16="http://schemas.microsoft.com/office/drawing/2014/main" id="{2CA7A776-BC6F-482C-062C-1B7B6AC00F13}"/>
              </a:ext>
            </a:extLst>
          </p:cNvPr>
          <p:cNvSpPr txBox="1">
            <a:spLocks/>
          </p:cNvSpPr>
          <p:nvPr/>
        </p:nvSpPr>
        <p:spPr>
          <a:xfrm>
            <a:off x="657600" y="958286"/>
            <a:ext cx="11857053" cy="3701052"/>
          </a:xfrm>
          <a:prstGeom prst="rect">
            <a:avLst/>
          </a:prstGeom>
        </p:spPr>
        <p:txBody>
          <a:bodyPr vert="horz" lIns="0" tIns="0" rIns="0" bIns="0" rtlCol="0">
            <a:noAutofit/>
          </a:bodyPr>
          <a:lstStyle>
            <a:lvl1pPr marL="342000" indent="-342900" algn="l" defTabSz="457200" rtl="0" eaLnBrk="1" latinLnBrk="0" hangingPunct="1">
              <a:lnSpc>
                <a:spcPct val="110000"/>
              </a:lnSpc>
              <a:spcBef>
                <a:spcPts val="0"/>
              </a:spcBef>
              <a:spcAft>
                <a:spcPts val="1000"/>
              </a:spcAft>
              <a:buClr>
                <a:srgbClr val="61B020"/>
              </a:buClr>
              <a:buSzPct val="80000"/>
              <a:buFont typeface="Wingdings 3" panose="05040102010807070707" pitchFamily="18" charset="2"/>
              <a:buChar char="u"/>
              <a:defRPr sz="2400" kern="1200" baseline="0">
                <a:solidFill>
                  <a:schemeClr val="tx1"/>
                </a:solidFill>
                <a:latin typeface="Arial"/>
                <a:ea typeface="+mn-ea"/>
                <a:cs typeface="+mn-cs"/>
              </a:defRPr>
            </a:lvl1pPr>
            <a:lvl2pPr marL="792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2pPr>
            <a:lvl3pPr marL="1224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3pPr>
            <a:lvl4pPr marL="1656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4pPr>
            <a:lvl5pPr marL="2088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3" panose="05040102010807070707" pitchFamily="18" charset="2"/>
              <a:buNone/>
            </a:pPr>
            <a:r>
              <a:rPr lang="nl-NL" sz="4300" b="1" dirty="0"/>
              <a:t>Onze uitnodiging</a:t>
            </a:r>
            <a:endParaRPr lang="nl-NL" dirty="0"/>
          </a:p>
        </p:txBody>
      </p:sp>
      <p:grpSp>
        <p:nvGrpSpPr>
          <p:cNvPr id="9" name="Groep 8">
            <a:extLst>
              <a:ext uri="{FF2B5EF4-FFF2-40B4-BE49-F238E27FC236}">
                <a16:creationId xmlns:a16="http://schemas.microsoft.com/office/drawing/2014/main" id="{0703F611-1290-207B-0541-1F67FA4F9736}"/>
              </a:ext>
            </a:extLst>
          </p:cNvPr>
          <p:cNvGrpSpPr/>
          <p:nvPr/>
        </p:nvGrpSpPr>
        <p:grpSpPr>
          <a:xfrm>
            <a:off x="605246" y="669315"/>
            <a:ext cx="618371" cy="139068"/>
            <a:chOff x="-1" y="473978"/>
            <a:chExt cx="1975608" cy="150233"/>
          </a:xfrm>
        </p:grpSpPr>
        <p:sp>
          <p:nvSpPr>
            <p:cNvPr id="10" name="Rechthoek 9">
              <a:extLst>
                <a:ext uri="{FF2B5EF4-FFF2-40B4-BE49-F238E27FC236}">
                  <a16:creationId xmlns:a16="http://schemas.microsoft.com/office/drawing/2014/main" id="{14D2D90E-336B-6476-A3DE-C9E9C8A14DBF}"/>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1" name="Rechthoek 10">
              <a:extLst>
                <a:ext uri="{FF2B5EF4-FFF2-40B4-BE49-F238E27FC236}">
                  <a16:creationId xmlns:a16="http://schemas.microsoft.com/office/drawing/2014/main" id="{970E0555-A045-3C36-07D8-498BF95AFE6D}"/>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pic>
        <p:nvPicPr>
          <p:cNvPr id="12" name="Afbeelding 11">
            <a:extLst>
              <a:ext uri="{FF2B5EF4-FFF2-40B4-BE49-F238E27FC236}">
                <a16:creationId xmlns:a16="http://schemas.microsoft.com/office/drawing/2014/main" id="{150156EB-58B0-10F0-C192-BB732A6600E4}"/>
              </a:ext>
            </a:extLst>
          </p:cNvPr>
          <p:cNvPicPr>
            <a:picLocks noChangeAspect="1"/>
          </p:cNvPicPr>
          <p:nvPr/>
        </p:nvPicPr>
        <p:blipFill>
          <a:blip r:embed="rId3">
            <a:alphaModFix amt="35000"/>
          </a:blip>
          <a:srcRect l="714" t="5677" r="76596" b="3265"/>
          <a:stretch>
            <a:fillRect/>
          </a:stretch>
        </p:blipFill>
        <p:spPr>
          <a:xfrm rot="5400000">
            <a:off x="10456752" y="184746"/>
            <a:ext cx="1305302" cy="1738396"/>
          </a:xfrm>
          <a:prstGeom prst="rect">
            <a:avLst/>
          </a:prstGeom>
        </p:spPr>
      </p:pic>
    </p:spTree>
    <p:extLst>
      <p:ext uri="{BB962C8B-B14F-4D97-AF65-F5344CB8AC3E}">
        <p14:creationId xmlns:p14="http://schemas.microsoft.com/office/powerpoint/2010/main" val="24838073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2680922-5FA4-BCC5-A85F-6DAB897C74CA}"/>
              </a:ext>
            </a:extLst>
          </p:cNvPr>
          <p:cNvSpPr>
            <a:spLocks noGrp="1"/>
          </p:cNvSpPr>
          <p:nvPr>
            <p:ph idx="1"/>
          </p:nvPr>
        </p:nvSpPr>
        <p:spPr>
          <a:xfrm>
            <a:off x="704665" y="1311215"/>
            <a:ext cx="11365415" cy="3701052"/>
          </a:xfrm>
        </p:spPr>
        <p:txBody>
          <a:bodyPr/>
          <a:lstStyle/>
          <a:p>
            <a:pPr marL="0" indent="0">
              <a:buNone/>
            </a:pPr>
            <a:r>
              <a:rPr lang="nl-NL" dirty="0"/>
              <a:t> </a:t>
            </a:r>
          </a:p>
          <a:p>
            <a:pPr marL="0" indent="0">
              <a:buNone/>
            </a:pPr>
            <a:r>
              <a:rPr lang="nl-NL" dirty="0"/>
              <a:t>Alvast een aantal stappen die wij nu zetten:</a:t>
            </a:r>
          </a:p>
          <a:p>
            <a:pPr marL="0" indent="0">
              <a:buNone/>
            </a:pPr>
            <a:endParaRPr lang="nl-NL" dirty="0"/>
          </a:p>
          <a:p>
            <a:pPr>
              <a:buFont typeface="Wingdings" panose="05000000000000000000" pitchFamily="2" charset="2"/>
              <a:buChar char="§"/>
            </a:pPr>
            <a:r>
              <a:rPr lang="nl-NL" sz="1800" dirty="0"/>
              <a:t>Team Bestuursadvisering- en ondersteuning onder aansturing </a:t>
            </a:r>
            <a:r>
              <a:rPr lang="nl-NL" sz="1800" dirty="0" err="1"/>
              <a:t>VZ’s</a:t>
            </a:r>
            <a:r>
              <a:rPr lang="nl-NL" sz="1800" dirty="0"/>
              <a:t> RCDV</a:t>
            </a:r>
            <a:br>
              <a:rPr lang="nl-NL" sz="1800" dirty="0"/>
            </a:br>
            <a:r>
              <a:rPr lang="nl-NL" sz="1800" dirty="0"/>
              <a:t>Medewerkers blijven tot nader order op loonlijst NIPV</a:t>
            </a:r>
          </a:p>
          <a:p>
            <a:pPr>
              <a:buFont typeface="Wingdings" panose="05000000000000000000" pitchFamily="2" charset="2"/>
              <a:buChar char="§"/>
            </a:pPr>
            <a:endParaRPr lang="nl-NL" sz="1800" dirty="0"/>
          </a:p>
          <a:p>
            <a:pPr>
              <a:buFont typeface="Wingdings" panose="05000000000000000000" pitchFamily="2" charset="2"/>
              <a:buChar char="§"/>
            </a:pPr>
            <a:r>
              <a:rPr lang="nl-NL" sz="1800" dirty="0"/>
              <a:t>VZ’s RCDV vanaf heden Secretaris VB, net als in onze eigen regio’s</a:t>
            </a:r>
          </a:p>
          <a:p>
            <a:pPr marL="285750" indent="-285750">
              <a:buFont typeface="Wingdings" panose="05000000000000000000" pitchFamily="2" charset="2"/>
              <a:buChar char="§"/>
            </a:pPr>
            <a:endParaRPr lang="nl-NL" sz="1800" dirty="0"/>
          </a:p>
          <a:p>
            <a:pPr marR="0" lvl="0" algn="l" defTabSz="457200" rtl="0" eaLnBrk="1" fontAlgn="auto" latinLnBrk="0" hangingPunct="1">
              <a:lnSpc>
                <a:spcPct val="110000"/>
              </a:lnSpc>
              <a:spcBef>
                <a:spcPts val="0"/>
              </a:spcBef>
              <a:spcAft>
                <a:spcPts val="1000"/>
              </a:spcAft>
              <a:buClr>
                <a:srgbClr val="61B020"/>
              </a:buClr>
              <a:buSzPct val="80000"/>
              <a:buFont typeface="Wingdings" panose="05000000000000000000" pitchFamily="2" charset="2"/>
              <a:buChar char="§"/>
              <a:tabLst/>
              <a:defRPr/>
            </a:pPr>
            <a:r>
              <a:rPr lang="nl-NL" sz="1800" dirty="0">
                <a:solidFill>
                  <a:srgbClr val="000000"/>
                </a:solidFill>
              </a:rPr>
              <a:t>M</a:t>
            </a:r>
            <a:r>
              <a:rPr kumimoji="0" lang="nl-NL" sz="1800" b="0" i="0" u="none" strike="noStrike" kern="1200" cap="none" spc="0" normalizeH="0" baseline="0" noProof="0" dirty="0">
                <a:ln>
                  <a:noFill/>
                </a:ln>
                <a:solidFill>
                  <a:srgbClr val="000000"/>
                </a:solidFill>
                <a:effectLst/>
                <a:uLnTx/>
                <a:uFillTx/>
                <a:latin typeface="Arial"/>
                <a:ea typeface="+mn-ea"/>
                <a:cs typeface="+mn-cs"/>
              </a:rPr>
              <a:t>et RCDV vergaderen we (zo snel mogelijk) niet meer in </a:t>
            </a:r>
            <a:br>
              <a:rPr kumimoji="0" lang="nl-NL" sz="1800" b="0" i="0" u="none" strike="noStrike" kern="1200" cap="none" spc="0" normalizeH="0" baseline="0" noProof="0" dirty="0">
                <a:ln>
                  <a:noFill/>
                </a:ln>
                <a:solidFill>
                  <a:srgbClr val="000000"/>
                </a:solidFill>
                <a:effectLst/>
                <a:uLnTx/>
                <a:uFillTx/>
                <a:latin typeface="Arial"/>
                <a:ea typeface="+mn-ea"/>
                <a:cs typeface="+mn-cs"/>
              </a:rPr>
            </a:br>
            <a:r>
              <a:rPr lang="nl-NL" sz="1800" dirty="0">
                <a:solidFill>
                  <a:srgbClr val="000000"/>
                </a:solidFill>
              </a:rPr>
              <a:t>v</a:t>
            </a:r>
            <a:r>
              <a:rPr kumimoji="0" lang="nl-NL" sz="1800" b="0" i="0" u="none" strike="noStrike" kern="1200" cap="none" spc="0" normalizeH="0" baseline="0" noProof="0" dirty="0">
                <a:ln>
                  <a:noFill/>
                </a:ln>
                <a:solidFill>
                  <a:srgbClr val="000000"/>
                </a:solidFill>
                <a:effectLst/>
                <a:uLnTx/>
                <a:uFillTx/>
                <a:latin typeface="Arial"/>
                <a:ea typeface="+mn-ea"/>
                <a:cs typeface="+mn-cs"/>
              </a:rPr>
              <a:t>.d. Valk Veenendaal, we gaan naar de regio’s </a:t>
            </a:r>
            <a:br>
              <a:rPr kumimoji="0" lang="nl-NL" sz="1800" b="0" i="0" u="none" strike="noStrike" kern="1200" cap="none" spc="0" normalizeH="0" baseline="0" noProof="0" dirty="0">
                <a:ln>
                  <a:noFill/>
                </a:ln>
                <a:solidFill>
                  <a:srgbClr val="000000"/>
                </a:solidFill>
                <a:effectLst/>
                <a:uLnTx/>
                <a:uFillTx/>
                <a:latin typeface="Arial"/>
                <a:ea typeface="+mn-ea"/>
                <a:cs typeface="+mn-cs"/>
              </a:rPr>
            </a:br>
            <a:r>
              <a:rPr kumimoji="0" lang="nl-NL" sz="1800" b="0" i="0" u="none" strike="noStrike" kern="1200" cap="none" spc="0" normalizeH="0" baseline="0" noProof="0" dirty="0">
                <a:ln>
                  <a:noFill/>
                </a:ln>
                <a:solidFill>
                  <a:srgbClr val="000000"/>
                </a:solidFill>
                <a:effectLst/>
                <a:uLnTx/>
                <a:uFillTx/>
                <a:latin typeface="Arial"/>
                <a:ea typeface="+mn-ea"/>
                <a:cs typeface="+mn-cs"/>
              </a:rPr>
              <a:t>en een paar keer per jaar rond VB in Utrecht</a:t>
            </a:r>
          </a:p>
          <a:p>
            <a:endParaRPr lang="nl-NL" dirty="0"/>
          </a:p>
        </p:txBody>
      </p:sp>
      <p:sp>
        <p:nvSpPr>
          <p:cNvPr id="4" name="Tijdelijke aanduiding voor dianummer 3">
            <a:extLst>
              <a:ext uri="{FF2B5EF4-FFF2-40B4-BE49-F238E27FC236}">
                <a16:creationId xmlns:a16="http://schemas.microsoft.com/office/drawing/2014/main" id="{D4761DB2-D1F3-2A77-8855-F8D6B7D9848F}"/>
              </a:ext>
            </a:extLst>
          </p:cNvPr>
          <p:cNvSpPr>
            <a:spLocks noGrp="1"/>
          </p:cNvSpPr>
          <p:nvPr>
            <p:ph type="sldNum" sz="quarter" idx="12"/>
          </p:nvPr>
        </p:nvSpPr>
        <p:spPr/>
        <p:txBody>
          <a:bodyPr/>
          <a:lstStyle/>
          <a:p>
            <a:fld id="{C67B33B6-CE6D-2541-9A4F-9A9053BF6864}" type="slidenum">
              <a:rPr lang="nl-NL" smtClean="0"/>
              <a:t>45</a:t>
            </a:fld>
            <a:endParaRPr lang="nl-NL"/>
          </a:p>
        </p:txBody>
      </p:sp>
      <p:sp>
        <p:nvSpPr>
          <p:cNvPr id="2" name="Tijdelijke aanduiding voor inhoud 6">
            <a:extLst>
              <a:ext uri="{FF2B5EF4-FFF2-40B4-BE49-F238E27FC236}">
                <a16:creationId xmlns:a16="http://schemas.microsoft.com/office/drawing/2014/main" id="{371AB8E9-07F6-C1C0-2C3B-B0521DAB0A7F}"/>
              </a:ext>
            </a:extLst>
          </p:cNvPr>
          <p:cNvSpPr txBox="1">
            <a:spLocks/>
          </p:cNvSpPr>
          <p:nvPr/>
        </p:nvSpPr>
        <p:spPr>
          <a:xfrm>
            <a:off x="657600" y="958286"/>
            <a:ext cx="11857053" cy="3701052"/>
          </a:xfrm>
          <a:prstGeom prst="rect">
            <a:avLst/>
          </a:prstGeom>
        </p:spPr>
        <p:txBody>
          <a:bodyPr vert="horz" lIns="0" tIns="0" rIns="0" bIns="0" rtlCol="0">
            <a:noAutofit/>
          </a:bodyPr>
          <a:lstStyle>
            <a:lvl1pPr marL="342000" indent="-342900" algn="l" defTabSz="457200" rtl="0" eaLnBrk="1" latinLnBrk="0" hangingPunct="1">
              <a:lnSpc>
                <a:spcPct val="110000"/>
              </a:lnSpc>
              <a:spcBef>
                <a:spcPts val="0"/>
              </a:spcBef>
              <a:spcAft>
                <a:spcPts val="1000"/>
              </a:spcAft>
              <a:buClr>
                <a:srgbClr val="61B020"/>
              </a:buClr>
              <a:buSzPct val="80000"/>
              <a:buFont typeface="Wingdings 3" panose="05040102010807070707" pitchFamily="18" charset="2"/>
              <a:buChar char="u"/>
              <a:defRPr sz="2400" kern="1200" baseline="0">
                <a:solidFill>
                  <a:schemeClr val="tx1"/>
                </a:solidFill>
                <a:latin typeface="Arial"/>
                <a:ea typeface="+mn-ea"/>
                <a:cs typeface="+mn-cs"/>
              </a:defRPr>
            </a:lvl1pPr>
            <a:lvl2pPr marL="792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2pPr>
            <a:lvl3pPr marL="1224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3pPr>
            <a:lvl4pPr marL="1656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4pPr>
            <a:lvl5pPr marL="2088000" indent="-342000" algn="l" defTabSz="457200" rtl="0" eaLnBrk="1" latinLnBrk="0" hangingPunct="1">
              <a:lnSpc>
                <a:spcPct val="110000"/>
              </a:lnSpc>
              <a:spcBef>
                <a:spcPts val="0"/>
              </a:spcBef>
              <a:spcAft>
                <a:spcPts val="1000"/>
              </a:spcAft>
              <a:buClr>
                <a:srgbClr val="61B020"/>
              </a:buClr>
              <a:buSzPct val="80000"/>
              <a:buFont typeface="Arial" panose="020B0604020202020204" pitchFamily="34" charset="0"/>
              <a:buChar char="̶"/>
              <a:defRPr sz="2400" kern="1200" baseline="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3" panose="05040102010807070707" pitchFamily="18" charset="2"/>
              <a:buNone/>
            </a:pPr>
            <a:r>
              <a:rPr lang="nl-NL" sz="4300" b="1" dirty="0"/>
              <a:t>Om in de smaak te komen</a:t>
            </a:r>
            <a:endParaRPr lang="nl-NL" dirty="0"/>
          </a:p>
        </p:txBody>
      </p:sp>
      <p:grpSp>
        <p:nvGrpSpPr>
          <p:cNvPr id="5" name="Groep 4">
            <a:extLst>
              <a:ext uri="{FF2B5EF4-FFF2-40B4-BE49-F238E27FC236}">
                <a16:creationId xmlns:a16="http://schemas.microsoft.com/office/drawing/2014/main" id="{93F7849B-8776-9024-5F58-6820139C2BD1}"/>
              </a:ext>
            </a:extLst>
          </p:cNvPr>
          <p:cNvGrpSpPr/>
          <p:nvPr/>
        </p:nvGrpSpPr>
        <p:grpSpPr>
          <a:xfrm>
            <a:off x="605246" y="669315"/>
            <a:ext cx="618371" cy="139068"/>
            <a:chOff x="-1" y="473978"/>
            <a:chExt cx="1975608" cy="150233"/>
          </a:xfrm>
        </p:grpSpPr>
        <p:sp>
          <p:nvSpPr>
            <p:cNvPr id="6" name="Rechthoek 5">
              <a:extLst>
                <a:ext uri="{FF2B5EF4-FFF2-40B4-BE49-F238E27FC236}">
                  <a16:creationId xmlns:a16="http://schemas.microsoft.com/office/drawing/2014/main" id="{4CAC1CED-4740-391A-D5B5-9F19E361FE2A}"/>
                </a:ext>
              </a:extLst>
            </p:cNvPr>
            <p:cNvSpPr/>
            <p:nvPr/>
          </p:nvSpPr>
          <p:spPr>
            <a:xfrm>
              <a:off x="0" y="473978"/>
              <a:ext cx="1975607" cy="75501"/>
            </a:xfrm>
            <a:prstGeom prst="rect">
              <a:avLst/>
            </a:prstGeom>
            <a:solidFill>
              <a:srgbClr val="61B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7" name="Rechthoek 6">
              <a:extLst>
                <a:ext uri="{FF2B5EF4-FFF2-40B4-BE49-F238E27FC236}">
                  <a16:creationId xmlns:a16="http://schemas.microsoft.com/office/drawing/2014/main" id="{6F6404BB-B484-0D2B-6694-B16E4B6D07EF}"/>
                </a:ext>
              </a:extLst>
            </p:cNvPr>
            <p:cNvSpPr/>
            <p:nvPr/>
          </p:nvSpPr>
          <p:spPr>
            <a:xfrm>
              <a:off x="-1" y="548710"/>
              <a:ext cx="1975607" cy="75501"/>
            </a:xfrm>
            <a:prstGeom prst="rect">
              <a:avLst/>
            </a:prstGeom>
            <a:solidFill>
              <a:srgbClr val="C7D4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pic>
        <p:nvPicPr>
          <p:cNvPr id="8" name="Afbeelding 7">
            <a:extLst>
              <a:ext uri="{FF2B5EF4-FFF2-40B4-BE49-F238E27FC236}">
                <a16:creationId xmlns:a16="http://schemas.microsoft.com/office/drawing/2014/main" id="{FB88F42B-7E5F-8D85-E6BF-5557735CFC99}"/>
              </a:ext>
            </a:extLst>
          </p:cNvPr>
          <p:cNvPicPr>
            <a:picLocks noChangeAspect="1"/>
          </p:cNvPicPr>
          <p:nvPr/>
        </p:nvPicPr>
        <p:blipFill>
          <a:blip r:embed="rId2">
            <a:alphaModFix amt="35000"/>
          </a:blip>
          <a:srcRect l="714" t="5677" r="76596" b="3265"/>
          <a:stretch>
            <a:fillRect/>
          </a:stretch>
        </p:blipFill>
        <p:spPr>
          <a:xfrm rot="5400000">
            <a:off x="10456752" y="184746"/>
            <a:ext cx="1305302" cy="1738396"/>
          </a:xfrm>
          <a:prstGeom prst="rect">
            <a:avLst/>
          </a:prstGeom>
        </p:spPr>
      </p:pic>
      <p:pic>
        <p:nvPicPr>
          <p:cNvPr id="14" name="Afbeelding 13" descr="Afbeelding met tekst, voedsel, rood, groente&#10;&#10;Door AI gegenereerde inhoud is mogelijk onjuist.">
            <a:extLst>
              <a:ext uri="{FF2B5EF4-FFF2-40B4-BE49-F238E27FC236}">
                <a16:creationId xmlns:a16="http://schemas.microsoft.com/office/drawing/2014/main" id="{082143DF-728E-7C46-A026-CE2A3BAC744C}"/>
              </a:ext>
            </a:extLst>
          </p:cNvPr>
          <p:cNvPicPr>
            <a:picLocks noChangeAspect="1"/>
          </p:cNvPicPr>
          <p:nvPr/>
        </p:nvPicPr>
        <p:blipFill>
          <a:blip r:embed="rId3"/>
          <a:stretch>
            <a:fillRect/>
          </a:stretch>
        </p:blipFill>
        <p:spPr>
          <a:xfrm rot="900485">
            <a:off x="8537903" y="2689441"/>
            <a:ext cx="2450734" cy="327185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549961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B9D3F-F85C-507E-CFB4-00EDA283D578}"/>
            </a:ext>
          </a:extLst>
        </p:cNvPr>
        <p:cNvGrpSpPr/>
        <p:nvPr/>
      </p:nvGrpSpPr>
      <p:grpSpPr>
        <a:xfrm>
          <a:off x="0" y="0"/>
          <a:ext cx="0" cy="0"/>
          <a:chOff x="0" y="0"/>
          <a:chExt cx="0" cy="0"/>
        </a:xfrm>
      </p:grpSpPr>
      <p:sp>
        <p:nvSpPr>
          <p:cNvPr id="6" name="Rechthoek 5">
            <a:extLst>
              <a:ext uri="{FF2B5EF4-FFF2-40B4-BE49-F238E27FC236}">
                <a16:creationId xmlns:a16="http://schemas.microsoft.com/office/drawing/2014/main" id="{0F9F61BF-FA35-01EB-81A8-FDEC2C7E428A}"/>
              </a:ext>
            </a:extLst>
          </p:cNvPr>
          <p:cNvSpPr>
            <a:spLocks noGrp="1" noRot="1" noMove="1" noResize="1" noEditPoints="1" noAdjustHandles="1" noChangeArrowheads="1" noChangeShapeType="1"/>
          </p:cNvSpPr>
          <p:nvPr/>
        </p:nvSpPr>
        <p:spPr>
          <a:xfrm>
            <a:off x="365799" y="349429"/>
            <a:ext cx="3845859" cy="9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el 1">
            <a:extLst>
              <a:ext uri="{FF2B5EF4-FFF2-40B4-BE49-F238E27FC236}">
                <a16:creationId xmlns:a16="http://schemas.microsoft.com/office/drawing/2014/main" id="{2E42865C-2ACD-D70B-FA29-41D9D803DECF}"/>
              </a:ext>
            </a:extLst>
          </p:cNvPr>
          <p:cNvSpPr>
            <a:spLocks noGrp="1"/>
          </p:cNvSpPr>
          <p:nvPr>
            <p:ph type="title"/>
          </p:nvPr>
        </p:nvSpPr>
        <p:spPr>
          <a:xfrm>
            <a:off x="245394" y="59512"/>
            <a:ext cx="10430923" cy="579447"/>
          </a:xfrm>
        </p:spPr>
        <p:txBody>
          <a:bodyPr/>
          <a:lstStyle/>
          <a:p>
            <a:r>
              <a:rPr lang="nl-NL" dirty="0"/>
              <a:t>Tijdlijn</a:t>
            </a:r>
          </a:p>
        </p:txBody>
      </p:sp>
      <p:sp>
        <p:nvSpPr>
          <p:cNvPr id="50" name="Tekstvak 49">
            <a:extLst>
              <a:ext uri="{FF2B5EF4-FFF2-40B4-BE49-F238E27FC236}">
                <a16:creationId xmlns:a16="http://schemas.microsoft.com/office/drawing/2014/main" id="{F69E6919-C75C-4241-A7C6-04FD0CD419FA}"/>
              </a:ext>
            </a:extLst>
          </p:cNvPr>
          <p:cNvSpPr txBox="1"/>
          <p:nvPr/>
        </p:nvSpPr>
        <p:spPr>
          <a:xfrm rot="19659179">
            <a:off x="4412" y="2120919"/>
            <a:ext cx="3021981"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C00000"/>
                </a:solidFill>
                <a:effectLst/>
                <a:uLnTx/>
                <a:uFillTx/>
                <a:latin typeface="Arial"/>
                <a:ea typeface="+mn-ea"/>
                <a:cs typeface="+mn-cs"/>
              </a:rPr>
              <a:t>16/17 mrt: </a:t>
            </a:r>
            <a:r>
              <a:rPr kumimoji="0" lang="nl-NL" sz="1400" b="0" i="0" u="none" strike="noStrike" kern="1200" cap="none" spc="0" normalizeH="0" baseline="0" noProof="0">
                <a:ln>
                  <a:noFill/>
                </a:ln>
                <a:solidFill>
                  <a:srgbClr val="C00000"/>
                </a:solidFill>
                <a:effectLst/>
                <a:uLnTx/>
                <a:uFillTx/>
                <a:latin typeface="Arial"/>
                <a:ea typeface="+mn-ea"/>
                <a:cs typeface="+mn-cs"/>
              </a:rPr>
              <a:t>Kracht van het Collectief</a:t>
            </a:r>
          </a:p>
        </p:txBody>
      </p:sp>
      <p:sp>
        <p:nvSpPr>
          <p:cNvPr id="51" name="Tekstvak 50">
            <a:extLst>
              <a:ext uri="{FF2B5EF4-FFF2-40B4-BE49-F238E27FC236}">
                <a16:creationId xmlns:a16="http://schemas.microsoft.com/office/drawing/2014/main" id="{71DFC599-0567-42EB-602E-74E8CC8462DA}"/>
              </a:ext>
            </a:extLst>
          </p:cNvPr>
          <p:cNvSpPr txBox="1"/>
          <p:nvPr/>
        </p:nvSpPr>
        <p:spPr>
          <a:xfrm rot="1931337">
            <a:off x="1620776" y="4768432"/>
            <a:ext cx="167225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a:ln>
                  <a:noFill/>
                </a:ln>
                <a:solidFill>
                  <a:srgbClr val="000000"/>
                </a:solidFill>
                <a:effectLst/>
                <a:uLnTx/>
                <a:uFillTx/>
                <a:latin typeface="Arial"/>
                <a:ea typeface="+mn-ea"/>
                <a:cs typeface="+mn-cs"/>
              </a:rPr>
              <a:t>10 apr: </a:t>
            </a:r>
            <a:r>
              <a:rPr kumimoji="0" lang="nl-NL" sz="1800" b="1" i="0" u="none" strike="noStrike" kern="1200" cap="none" spc="0" normalizeH="0" baseline="0" noProof="0">
                <a:ln>
                  <a:noFill/>
                </a:ln>
                <a:solidFill>
                  <a:srgbClr val="000000"/>
                </a:solidFill>
                <a:effectLst/>
                <a:uLnTx/>
                <a:uFillTx/>
                <a:latin typeface="Arial"/>
                <a:ea typeface="+mn-ea"/>
                <a:cs typeface="+mn-cs"/>
              </a:rPr>
              <a:t>RCDV</a:t>
            </a:r>
          </a:p>
        </p:txBody>
      </p:sp>
      <p:sp>
        <p:nvSpPr>
          <p:cNvPr id="52" name="Tekstvak 51">
            <a:extLst>
              <a:ext uri="{FF2B5EF4-FFF2-40B4-BE49-F238E27FC236}">
                <a16:creationId xmlns:a16="http://schemas.microsoft.com/office/drawing/2014/main" id="{7B4E803F-0ABA-8A9E-642C-1FD6A6C69516}"/>
              </a:ext>
            </a:extLst>
          </p:cNvPr>
          <p:cNvSpPr txBox="1"/>
          <p:nvPr/>
        </p:nvSpPr>
        <p:spPr>
          <a:xfrm rot="2062062">
            <a:off x="4118824" y="5358365"/>
            <a:ext cx="4059564"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Arial"/>
                <a:ea typeface="+mn-ea"/>
                <a:cs typeface="+mn-cs"/>
              </a:rPr>
              <a:t>Eind juni: </a:t>
            </a:r>
            <a:r>
              <a:rPr kumimoji="0" lang="nl-NL" sz="1800" b="1" i="0" u="none" strike="noStrike" kern="1200" cap="none" spc="0" normalizeH="0" baseline="0" noProof="0" dirty="0">
                <a:ln>
                  <a:noFill/>
                </a:ln>
                <a:solidFill>
                  <a:srgbClr val="000000"/>
                </a:solidFill>
                <a:effectLst/>
                <a:uLnTx/>
                <a:uFillTx/>
                <a:latin typeface="Arial"/>
                <a:ea typeface="+mn-ea"/>
                <a:cs typeface="+mn-cs"/>
              </a:rPr>
              <a:t>Kracht van het collectief</a:t>
            </a:r>
            <a:br>
              <a:rPr kumimoji="0" lang="nl-NL" sz="1800" b="1" i="0" u="none" strike="noStrike" kern="1200" cap="none" spc="0" normalizeH="0" baseline="0" noProof="0" dirty="0">
                <a:ln>
                  <a:noFill/>
                </a:ln>
                <a:solidFill>
                  <a:srgbClr val="000000"/>
                </a:solidFill>
                <a:effectLst/>
                <a:uLnTx/>
                <a:uFillTx/>
                <a:latin typeface="Arial"/>
                <a:ea typeface="+mn-ea"/>
                <a:cs typeface="+mn-cs"/>
              </a:rPr>
            </a:br>
            <a:r>
              <a:rPr kumimoji="0" lang="nl-NL" sz="1400" b="0" i="0" u="none" strike="noStrike" kern="1200" cap="none" spc="0" normalizeH="0" baseline="0" noProof="0" dirty="0">
                <a:ln>
                  <a:noFill/>
                </a:ln>
                <a:solidFill>
                  <a:srgbClr val="000000"/>
                </a:solidFill>
                <a:effectLst/>
                <a:uLnTx/>
                <a:uFillTx/>
                <a:latin typeface="Arial"/>
                <a:ea typeface="+mn-ea"/>
                <a:cs typeface="+mn-cs"/>
              </a:rPr>
              <a:t>Ontmoeting, u</a:t>
            </a:r>
            <a:r>
              <a:rPr kumimoji="0" lang="nl-NL" sz="1400" b="0" i="0" u="none" strike="noStrike" kern="1200" cap="none" spc="0" normalizeH="0" baseline="0" noProof="0" dirty="0" err="1">
                <a:ln>
                  <a:noFill/>
                </a:ln>
                <a:solidFill>
                  <a:srgbClr val="000000"/>
                </a:solidFill>
                <a:effectLst/>
                <a:uLnTx/>
                <a:uFillTx/>
                <a:latin typeface="Arial"/>
                <a:ea typeface="+mn-ea"/>
                <a:cs typeface="+mn-cs"/>
              </a:rPr>
              <a:t>pdate</a:t>
            </a:r>
            <a:r>
              <a:rPr kumimoji="0" lang="nl-NL" sz="1400" b="0" i="0" u="none" strike="noStrike" kern="1200" cap="none" spc="0" normalizeH="0" baseline="0" noProof="0" dirty="0">
                <a:ln>
                  <a:noFill/>
                </a:ln>
                <a:solidFill>
                  <a:srgbClr val="000000"/>
                </a:solidFill>
                <a:effectLst/>
                <a:uLnTx/>
                <a:uFillTx/>
                <a:latin typeface="Arial"/>
                <a:ea typeface="+mn-ea"/>
                <a:cs typeface="+mn-cs"/>
              </a:rPr>
              <a:t> voortgang</a:t>
            </a:r>
          </a:p>
        </p:txBody>
      </p:sp>
      <p:sp>
        <p:nvSpPr>
          <p:cNvPr id="56" name="Tekstvak 55">
            <a:extLst>
              <a:ext uri="{FF2B5EF4-FFF2-40B4-BE49-F238E27FC236}">
                <a16:creationId xmlns:a16="http://schemas.microsoft.com/office/drawing/2014/main" id="{3052672B-4FB9-E02C-6A0E-928539303A43}"/>
              </a:ext>
            </a:extLst>
          </p:cNvPr>
          <p:cNvSpPr txBox="1"/>
          <p:nvPr/>
        </p:nvSpPr>
        <p:spPr>
          <a:xfrm rot="1940821" flipH="1">
            <a:off x="17679" y="5246147"/>
            <a:ext cx="292907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a:ln>
                  <a:noFill/>
                </a:ln>
                <a:solidFill>
                  <a:srgbClr val="000000"/>
                </a:solidFill>
                <a:effectLst/>
                <a:uLnTx/>
                <a:uFillTx/>
                <a:latin typeface="Arial"/>
                <a:ea typeface="+mn-ea"/>
                <a:cs typeface="+mn-cs"/>
              </a:rPr>
              <a:t>16 mrt: </a:t>
            </a:r>
            <a:r>
              <a:rPr kumimoji="0" lang="nl-NL" sz="1800" b="1" i="0" u="none" strike="noStrike" kern="1200" cap="none" spc="0" normalizeH="0" baseline="0" noProof="0">
                <a:ln>
                  <a:noFill/>
                </a:ln>
                <a:solidFill>
                  <a:srgbClr val="000000"/>
                </a:solidFill>
                <a:effectLst/>
                <a:uLnTx/>
                <a:uFillTx/>
                <a:latin typeface="Arial"/>
                <a:ea typeface="+mn-ea"/>
                <a:cs typeface="+mn-cs"/>
              </a:rPr>
              <a:t>Veiligheidsberaad</a:t>
            </a:r>
          </a:p>
        </p:txBody>
      </p:sp>
      <p:sp>
        <p:nvSpPr>
          <p:cNvPr id="58" name="Tekstvak 57">
            <a:extLst>
              <a:ext uri="{FF2B5EF4-FFF2-40B4-BE49-F238E27FC236}">
                <a16:creationId xmlns:a16="http://schemas.microsoft.com/office/drawing/2014/main" id="{E6824A97-F1B8-7FC9-44B3-56B211192869}"/>
              </a:ext>
            </a:extLst>
          </p:cNvPr>
          <p:cNvSpPr txBox="1"/>
          <p:nvPr/>
        </p:nvSpPr>
        <p:spPr>
          <a:xfrm rot="1940821" flipH="1">
            <a:off x="3299813" y="5169141"/>
            <a:ext cx="290342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Arial"/>
                <a:ea typeface="+mn-ea"/>
                <a:cs typeface="+mn-cs"/>
              </a:rPr>
              <a:t>22 jun: </a:t>
            </a:r>
            <a:r>
              <a:rPr kumimoji="0" lang="nl-NL" sz="1800" b="1" i="0" u="none" strike="noStrike" kern="1200" cap="none" spc="0" normalizeH="0" baseline="0" noProof="0" dirty="0">
                <a:ln>
                  <a:noFill/>
                </a:ln>
                <a:solidFill>
                  <a:srgbClr val="000000"/>
                </a:solidFill>
                <a:effectLst/>
                <a:uLnTx/>
                <a:uFillTx/>
                <a:latin typeface="Arial"/>
                <a:ea typeface="+mn-ea"/>
                <a:cs typeface="+mn-cs"/>
              </a:rPr>
              <a:t>Veiligheidsberaad</a:t>
            </a:r>
          </a:p>
        </p:txBody>
      </p:sp>
      <p:sp>
        <p:nvSpPr>
          <p:cNvPr id="59" name="Tekstvak 58">
            <a:extLst>
              <a:ext uri="{FF2B5EF4-FFF2-40B4-BE49-F238E27FC236}">
                <a16:creationId xmlns:a16="http://schemas.microsoft.com/office/drawing/2014/main" id="{9A495C68-3953-A700-1BAD-A809660A44FF}"/>
              </a:ext>
            </a:extLst>
          </p:cNvPr>
          <p:cNvSpPr txBox="1"/>
          <p:nvPr/>
        </p:nvSpPr>
        <p:spPr>
          <a:xfrm rot="1940821" flipH="1">
            <a:off x="10220508" y="4865953"/>
            <a:ext cx="2435818"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Arial"/>
                <a:ea typeface="+mn-ea"/>
                <a:cs typeface="+mn-cs"/>
              </a:rPr>
              <a:t>7 dec: </a:t>
            </a:r>
            <a:r>
              <a:rPr kumimoji="0" lang="nl-NL" sz="1800" b="1" i="0" u="none" strike="noStrike" kern="1200" cap="none" spc="0" normalizeH="0" baseline="0" noProof="0" dirty="0">
                <a:ln>
                  <a:noFill/>
                </a:ln>
                <a:solidFill>
                  <a:srgbClr val="000000"/>
                </a:solidFill>
                <a:effectLst/>
                <a:uLnTx/>
                <a:uFillTx/>
                <a:latin typeface="Arial"/>
                <a:ea typeface="+mn-ea"/>
                <a:cs typeface="+mn-cs"/>
              </a:rPr>
              <a:t>Veiligheidsberaad</a:t>
            </a:r>
          </a:p>
        </p:txBody>
      </p:sp>
      <p:sp>
        <p:nvSpPr>
          <p:cNvPr id="60" name="Tekstvak 59">
            <a:extLst>
              <a:ext uri="{FF2B5EF4-FFF2-40B4-BE49-F238E27FC236}">
                <a16:creationId xmlns:a16="http://schemas.microsoft.com/office/drawing/2014/main" id="{1EB8F1FA-B82B-5E72-47ED-EA278E22C724}"/>
              </a:ext>
            </a:extLst>
          </p:cNvPr>
          <p:cNvSpPr txBox="1"/>
          <p:nvPr/>
        </p:nvSpPr>
        <p:spPr>
          <a:xfrm rot="1940821" flipH="1">
            <a:off x="7863640" y="5174322"/>
            <a:ext cx="2839303"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a:ln>
                  <a:noFill/>
                </a:ln>
                <a:solidFill>
                  <a:srgbClr val="000000"/>
                </a:solidFill>
                <a:effectLst/>
                <a:uLnTx/>
                <a:uFillTx/>
                <a:latin typeface="Arial"/>
                <a:ea typeface="+mn-ea"/>
                <a:cs typeface="+mn-cs"/>
              </a:rPr>
              <a:t>5 okt: </a:t>
            </a:r>
            <a:r>
              <a:rPr kumimoji="0" lang="nl-NL" sz="1800" b="1" i="0" u="none" strike="noStrike" kern="1200" cap="none" spc="0" normalizeH="0" baseline="0" noProof="0">
                <a:ln>
                  <a:noFill/>
                </a:ln>
                <a:solidFill>
                  <a:srgbClr val="000000"/>
                </a:solidFill>
                <a:effectLst/>
                <a:uLnTx/>
                <a:uFillTx/>
                <a:latin typeface="Arial"/>
                <a:ea typeface="+mn-ea"/>
                <a:cs typeface="+mn-cs"/>
              </a:rPr>
              <a:t>Veiligheidsberaad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a:ln>
                  <a:noFill/>
                </a:ln>
                <a:solidFill>
                  <a:srgbClr val="000000"/>
                </a:solidFill>
                <a:effectLst/>
                <a:uLnTx/>
                <a:uFillTx/>
                <a:latin typeface="Arial"/>
                <a:ea typeface="+mn-ea"/>
                <a:cs typeface="+mn-cs"/>
              </a:rPr>
              <a:t>met minister</a:t>
            </a:r>
          </a:p>
        </p:txBody>
      </p:sp>
      <p:sp>
        <p:nvSpPr>
          <p:cNvPr id="61" name="Tekstvak 60">
            <a:extLst>
              <a:ext uri="{FF2B5EF4-FFF2-40B4-BE49-F238E27FC236}">
                <a16:creationId xmlns:a16="http://schemas.microsoft.com/office/drawing/2014/main" id="{02A80E81-593D-9F1C-BC59-E04B2F274EA6}"/>
              </a:ext>
            </a:extLst>
          </p:cNvPr>
          <p:cNvSpPr txBox="1"/>
          <p:nvPr/>
        </p:nvSpPr>
        <p:spPr>
          <a:xfrm rot="1940821" flipH="1">
            <a:off x="-121429" y="5496865"/>
            <a:ext cx="3021468"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a:ln>
                  <a:noFill/>
                </a:ln>
                <a:solidFill>
                  <a:srgbClr val="000000"/>
                </a:solidFill>
                <a:effectLst/>
                <a:uLnTx/>
                <a:uFillTx/>
                <a:latin typeface="Arial"/>
                <a:ea typeface="+mn-ea"/>
                <a:cs typeface="+mn-cs"/>
              </a:rPr>
              <a:t>Vaststellen bestuurlijke opdrachten’</a:t>
            </a:r>
            <a:endParaRPr kumimoji="0" lang="nl-NL" sz="1800" b="0" i="1" u="none" strike="noStrike" kern="1200" cap="none" spc="0" normalizeH="0" baseline="0" noProof="0">
              <a:ln>
                <a:noFill/>
              </a:ln>
              <a:solidFill>
                <a:srgbClr val="000000"/>
              </a:solidFill>
              <a:effectLst/>
              <a:uLnTx/>
              <a:uFillTx/>
              <a:latin typeface="Arial"/>
              <a:ea typeface="+mn-ea"/>
              <a:cs typeface="+mn-cs"/>
            </a:endParaRPr>
          </a:p>
        </p:txBody>
      </p:sp>
      <p:sp>
        <p:nvSpPr>
          <p:cNvPr id="62" name="Tekstvak 61">
            <a:extLst>
              <a:ext uri="{FF2B5EF4-FFF2-40B4-BE49-F238E27FC236}">
                <a16:creationId xmlns:a16="http://schemas.microsoft.com/office/drawing/2014/main" id="{3952A576-8A7C-6800-190C-DCFB0AADE1B0}"/>
              </a:ext>
            </a:extLst>
          </p:cNvPr>
          <p:cNvSpPr txBox="1"/>
          <p:nvPr/>
        </p:nvSpPr>
        <p:spPr>
          <a:xfrm rot="1940821" flipH="1">
            <a:off x="2919964" y="5420427"/>
            <a:ext cx="3114955"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00000"/>
                </a:solidFill>
                <a:effectLst/>
                <a:uLnTx/>
                <a:uFillTx/>
                <a:latin typeface="Arial"/>
                <a:ea typeface="+mn-ea"/>
                <a:cs typeface="+mn-cs"/>
              </a:rPr>
              <a:t>Stand van zaken + doorkijkje proces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00000"/>
                </a:solidFill>
                <a:effectLst/>
                <a:uLnTx/>
                <a:uFillTx/>
                <a:latin typeface="Arial"/>
                <a:ea typeface="+mn-ea"/>
                <a:cs typeface="+mn-cs"/>
              </a:rPr>
              <a:t>aanpak bestuurlijke opdrachten </a:t>
            </a:r>
            <a:endParaRPr kumimoji="0" lang="nl-NL" sz="1800" b="0" i="1" u="none" strike="noStrike" kern="1200" cap="none" spc="0" normalizeH="0" baseline="0" noProof="0" dirty="0">
              <a:ln>
                <a:noFill/>
              </a:ln>
              <a:solidFill>
                <a:srgbClr val="000000"/>
              </a:solidFill>
              <a:effectLst/>
              <a:uLnTx/>
              <a:uFillTx/>
              <a:latin typeface="Arial"/>
              <a:ea typeface="+mn-ea"/>
              <a:cs typeface="+mn-cs"/>
            </a:endParaRPr>
          </a:p>
        </p:txBody>
      </p:sp>
      <p:sp>
        <p:nvSpPr>
          <p:cNvPr id="64" name="Tekstvak 63">
            <a:extLst>
              <a:ext uri="{FF2B5EF4-FFF2-40B4-BE49-F238E27FC236}">
                <a16:creationId xmlns:a16="http://schemas.microsoft.com/office/drawing/2014/main" id="{8B8F79E2-DE7A-D554-9040-F92B1E6D9BE0}"/>
              </a:ext>
            </a:extLst>
          </p:cNvPr>
          <p:cNvSpPr txBox="1"/>
          <p:nvPr/>
        </p:nvSpPr>
        <p:spPr>
          <a:xfrm rot="19641246" flipH="1">
            <a:off x="9121800" y="2448264"/>
            <a:ext cx="2392623"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1" i="1" u="none" strike="noStrike" kern="1200" cap="none" spc="0" normalizeH="0" baseline="0" noProof="0" dirty="0">
                <a:ln>
                  <a:noFill/>
                </a:ln>
                <a:solidFill>
                  <a:srgbClr val="C00000"/>
                </a:solidFill>
                <a:effectLst/>
                <a:uLnTx/>
                <a:uFillTx/>
                <a:latin typeface="Arial"/>
                <a:ea typeface="+mn-ea"/>
                <a:cs typeface="+mn-cs"/>
              </a:rPr>
              <a:t>Themasessie</a:t>
            </a:r>
            <a:r>
              <a:rPr kumimoji="0" lang="nl-NL" sz="1400" b="0" i="1" u="none" strike="noStrike" kern="1200" cap="none" spc="0" normalizeH="0" baseline="0" noProof="0" dirty="0">
                <a:ln>
                  <a:noFill/>
                </a:ln>
                <a:solidFill>
                  <a:srgbClr val="C00000"/>
                </a:solidFill>
                <a:effectLst/>
                <a:uLnTx/>
                <a:uFillTx/>
                <a:latin typeface="Arial"/>
                <a:ea typeface="+mn-ea"/>
                <a:cs typeface="+mn-cs"/>
              </a:rPr>
              <a:t> RCDV / VB </a:t>
            </a:r>
          </a:p>
        </p:txBody>
      </p:sp>
      <p:sp>
        <p:nvSpPr>
          <p:cNvPr id="66" name="Rechthoek 65">
            <a:extLst>
              <a:ext uri="{FF2B5EF4-FFF2-40B4-BE49-F238E27FC236}">
                <a16:creationId xmlns:a16="http://schemas.microsoft.com/office/drawing/2014/main" id="{93C0E8B8-27EB-F004-61A1-F9B0765C147E}"/>
              </a:ext>
            </a:extLst>
          </p:cNvPr>
          <p:cNvSpPr/>
          <p:nvPr/>
        </p:nvSpPr>
        <p:spPr>
          <a:xfrm>
            <a:off x="186201" y="3771354"/>
            <a:ext cx="11081129" cy="223649"/>
          </a:xfrm>
          <a:prstGeom prst="rect">
            <a:avLst/>
          </a:prstGeom>
          <a:gradFill>
            <a:gsLst>
              <a:gs pos="0">
                <a:schemeClr val="accent2"/>
              </a:gs>
              <a:gs pos="100000">
                <a:schemeClr val="accent2"/>
              </a:gs>
            </a:gsLst>
            <a:lin ang="5400000" scaled="1"/>
          </a:gra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mn-ea"/>
              <a:cs typeface="+mn-cs"/>
            </a:endParaRPr>
          </a:p>
        </p:txBody>
      </p:sp>
      <p:sp>
        <p:nvSpPr>
          <p:cNvPr id="67" name="Tekstvak 66">
            <a:extLst>
              <a:ext uri="{FF2B5EF4-FFF2-40B4-BE49-F238E27FC236}">
                <a16:creationId xmlns:a16="http://schemas.microsoft.com/office/drawing/2014/main" id="{F2B8E481-3F54-7576-AA56-86B6EE6896C8}"/>
              </a:ext>
            </a:extLst>
          </p:cNvPr>
          <p:cNvSpPr txBox="1"/>
          <p:nvPr/>
        </p:nvSpPr>
        <p:spPr>
          <a:xfrm>
            <a:off x="2059296" y="3700466"/>
            <a:ext cx="1300375" cy="37921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a:ln>
                  <a:noFill/>
                </a:ln>
                <a:solidFill>
                  <a:srgbClr val="FFFFFF"/>
                </a:solidFill>
                <a:effectLst/>
                <a:uLnTx/>
                <a:uFillTx/>
                <a:latin typeface="Arial"/>
                <a:ea typeface="+mn-ea"/>
                <a:cs typeface="+mn-cs"/>
              </a:rPr>
              <a:t>Q2</a:t>
            </a:r>
          </a:p>
        </p:txBody>
      </p:sp>
      <p:sp>
        <p:nvSpPr>
          <p:cNvPr id="68" name="Tekstvak 67">
            <a:extLst>
              <a:ext uri="{FF2B5EF4-FFF2-40B4-BE49-F238E27FC236}">
                <a16:creationId xmlns:a16="http://schemas.microsoft.com/office/drawing/2014/main" id="{3FDB3AB9-40D2-18BB-0C1E-E8C0DEBF392C}"/>
              </a:ext>
            </a:extLst>
          </p:cNvPr>
          <p:cNvSpPr txBox="1"/>
          <p:nvPr/>
        </p:nvSpPr>
        <p:spPr>
          <a:xfrm>
            <a:off x="5470089" y="3690396"/>
            <a:ext cx="1300375" cy="37921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a:ln>
                  <a:noFill/>
                </a:ln>
                <a:solidFill>
                  <a:srgbClr val="FFFFFF"/>
                </a:solidFill>
                <a:effectLst/>
                <a:uLnTx/>
                <a:uFillTx/>
                <a:latin typeface="Arial"/>
                <a:ea typeface="+mn-ea"/>
                <a:cs typeface="+mn-cs"/>
              </a:rPr>
              <a:t>Q3</a:t>
            </a:r>
          </a:p>
        </p:txBody>
      </p:sp>
      <p:sp>
        <p:nvSpPr>
          <p:cNvPr id="69" name="Tekstvak 68">
            <a:extLst>
              <a:ext uri="{FF2B5EF4-FFF2-40B4-BE49-F238E27FC236}">
                <a16:creationId xmlns:a16="http://schemas.microsoft.com/office/drawing/2014/main" id="{6A5488B2-DA77-7AAA-A6F1-83634BA1111C}"/>
              </a:ext>
            </a:extLst>
          </p:cNvPr>
          <p:cNvSpPr txBox="1"/>
          <p:nvPr/>
        </p:nvSpPr>
        <p:spPr>
          <a:xfrm>
            <a:off x="8853477" y="3712141"/>
            <a:ext cx="1300375" cy="37921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a:ln>
                  <a:noFill/>
                </a:ln>
                <a:solidFill>
                  <a:srgbClr val="FFFFFF"/>
                </a:solidFill>
                <a:effectLst/>
                <a:uLnTx/>
                <a:uFillTx/>
                <a:latin typeface="Arial"/>
                <a:ea typeface="+mn-ea"/>
                <a:cs typeface="+mn-cs"/>
              </a:rPr>
              <a:t>Q4</a:t>
            </a:r>
          </a:p>
        </p:txBody>
      </p:sp>
      <p:cxnSp>
        <p:nvCxnSpPr>
          <p:cNvPr id="71" name="Rechte verbindingslijn 70">
            <a:extLst>
              <a:ext uri="{FF2B5EF4-FFF2-40B4-BE49-F238E27FC236}">
                <a16:creationId xmlns:a16="http://schemas.microsoft.com/office/drawing/2014/main" id="{004EF77B-CFBE-112F-106E-D1AD1819DE01}"/>
              </a:ext>
            </a:extLst>
          </p:cNvPr>
          <p:cNvCxnSpPr/>
          <p:nvPr/>
        </p:nvCxnSpPr>
        <p:spPr>
          <a:xfrm>
            <a:off x="1060704" y="3778250"/>
            <a:ext cx="0" cy="223649"/>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72" name="Rechte verbindingslijn 71">
            <a:extLst>
              <a:ext uri="{FF2B5EF4-FFF2-40B4-BE49-F238E27FC236}">
                <a16:creationId xmlns:a16="http://schemas.microsoft.com/office/drawing/2014/main" id="{1F82C955-A58C-B725-8C55-89E6AEE5B2A2}"/>
              </a:ext>
            </a:extLst>
          </p:cNvPr>
          <p:cNvCxnSpPr/>
          <p:nvPr/>
        </p:nvCxnSpPr>
        <p:spPr>
          <a:xfrm>
            <a:off x="4378012" y="3774352"/>
            <a:ext cx="0" cy="223649"/>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73" name="Rechte verbindingslijn 72">
            <a:extLst>
              <a:ext uri="{FF2B5EF4-FFF2-40B4-BE49-F238E27FC236}">
                <a16:creationId xmlns:a16="http://schemas.microsoft.com/office/drawing/2014/main" id="{0C8B17C6-430B-A990-58DF-D6E3E5D8F531}"/>
              </a:ext>
            </a:extLst>
          </p:cNvPr>
          <p:cNvCxnSpPr/>
          <p:nvPr/>
        </p:nvCxnSpPr>
        <p:spPr>
          <a:xfrm>
            <a:off x="7702024" y="3771353"/>
            <a:ext cx="0" cy="223649"/>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grpSp>
        <p:nvGrpSpPr>
          <p:cNvPr id="19" name="Groep 18">
            <a:extLst>
              <a:ext uri="{FF2B5EF4-FFF2-40B4-BE49-F238E27FC236}">
                <a16:creationId xmlns:a16="http://schemas.microsoft.com/office/drawing/2014/main" id="{64315322-0EBC-0838-4077-B95B1869FAB8}"/>
              </a:ext>
            </a:extLst>
          </p:cNvPr>
          <p:cNvGrpSpPr/>
          <p:nvPr/>
        </p:nvGrpSpPr>
        <p:grpSpPr>
          <a:xfrm rot="10800000">
            <a:off x="8072348" y="4009557"/>
            <a:ext cx="185294" cy="536400"/>
            <a:chOff x="1928728" y="2898068"/>
            <a:chExt cx="360000" cy="979713"/>
          </a:xfrm>
        </p:grpSpPr>
        <p:sp>
          <p:nvSpPr>
            <p:cNvPr id="63" name="Ovaal 62">
              <a:extLst>
                <a:ext uri="{FF2B5EF4-FFF2-40B4-BE49-F238E27FC236}">
                  <a16:creationId xmlns:a16="http://schemas.microsoft.com/office/drawing/2014/main" id="{4EF6C34E-85AF-28BA-61E7-E3A613F78E05}"/>
                </a:ext>
              </a:extLst>
            </p:cNvPr>
            <p:cNvSpPr/>
            <p:nvPr/>
          </p:nvSpPr>
          <p:spPr>
            <a:xfrm>
              <a:off x="1928728" y="2898068"/>
              <a:ext cx="360000" cy="360000"/>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65" name="Rechte verbindingslijn 64">
              <a:extLst>
                <a:ext uri="{FF2B5EF4-FFF2-40B4-BE49-F238E27FC236}">
                  <a16:creationId xmlns:a16="http://schemas.microsoft.com/office/drawing/2014/main" id="{A65DD551-06C6-D9C1-69D5-9A6FC522A347}"/>
                </a:ext>
              </a:extLst>
            </p:cNvPr>
            <p:cNvCxnSpPr>
              <a:stCxn id="63" idx="4"/>
            </p:cNvCxnSpPr>
            <p:nvPr/>
          </p:nvCxnSpPr>
          <p:spPr>
            <a:xfrm>
              <a:off x="2108728" y="3258068"/>
              <a:ext cx="0" cy="619713"/>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70" name="Groep 69">
            <a:extLst>
              <a:ext uri="{FF2B5EF4-FFF2-40B4-BE49-F238E27FC236}">
                <a16:creationId xmlns:a16="http://schemas.microsoft.com/office/drawing/2014/main" id="{F787C1EF-7B24-32ED-5E62-7350532C1C64}"/>
              </a:ext>
            </a:extLst>
          </p:cNvPr>
          <p:cNvGrpSpPr/>
          <p:nvPr/>
        </p:nvGrpSpPr>
        <p:grpSpPr>
          <a:xfrm rot="10800000">
            <a:off x="10318111" y="3972811"/>
            <a:ext cx="180000" cy="536400"/>
            <a:chOff x="1928728" y="2898068"/>
            <a:chExt cx="360000" cy="979713"/>
          </a:xfrm>
        </p:grpSpPr>
        <p:sp>
          <p:nvSpPr>
            <p:cNvPr id="74" name="Ovaal 73">
              <a:extLst>
                <a:ext uri="{FF2B5EF4-FFF2-40B4-BE49-F238E27FC236}">
                  <a16:creationId xmlns:a16="http://schemas.microsoft.com/office/drawing/2014/main" id="{C08951A1-9F39-BDDF-D355-B4B75AF6F887}"/>
                </a:ext>
              </a:extLst>
            </p:cNvPr>
            <p:cNvSpPr/>
            <p:nvPr/>
          </p:nvSpPr>
          <p:spPr>
            <a:xfrm>
              <a:off x="1928728" y="2898068"/>
              <a:ext cx="360000" cy="360000"/>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75" name="Rechte verbindingslijn 74">
              <a:extLst>
                <a:ext uri="{FF2B5EF4-FFF2-40B4-BE49-F238E27FC236}">
                  <a16:creationId xmlns:a16="http://schemas.microsoft.com/office/drawing/2014/main" id="{07C72030-87D3-9447-3CED-BD506A6237A2}"/>
                </a:ext>
              </a:extLst>
            </p:cNvPr>
            <p:cNvCxnSpPr>
              <a:stCxn id="74" idx="4"/>
            </p:cNvCxnSpPr>
            <p:nvPr/>
          </p:nvCxnSpPr>
          <p:spPr>
            <a:xfrm>
              <a:off x="2108728" y="3258068"/>
              <a:ext cx="0" cy="619713"/>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79" name="Tekstvak 78">
            <a:extLst>
              <a:ext uri="{FF2B5EF4-FFF2-40B4-BE49-F238E27FC236}">
                <a16:creationId xmlns:a16="http://schemas.microsoft.com/office/drawing/2014/main" id="{1364A870-650C-4D94-1C46-1FA0F7F39EF0}"/>
              </a:ext>
            </a:extLst>
          </p:cNvPr>
          <p:cNvSpPr txBox="1"/>
          <p:nvPr/>
        </p:nvSpPr>
        <p:spPr>
          <a:xfrm rot="1937665" flipH="1">
            <a:off x="1324532" y="5092198"/>
            <a:ext cx="2374368"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00000"/>
                </a:solidFill>
                <a:effectLst/>
                <a:uLnTx/>
                <a:uFillTx/>
                <a:latin typeface="Arial"/>
                <a:ea typeface="+mn-ea"/>
                <a:cs typeface="+mn-cs"/>
              </a:rPr>
              <a:t>Procesomschrijving aanpak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1" u="none" strike="noStrike" kern="1200" cap="none" spc="0" normalizeH="0" baseline="0" noProof="0" dirty="0">
                <a:ln>
                  <a:noFill/>
                </a:ln>
                <a:solidFill>
                  <a:srgbClr val="000000"/>
                </a:solidFill>
                <a:effectLst/>
                <a:uLnTx/>
                <a:uFillTx/>
                <a:latin typeface="Arial"/>
                <a:ea typeface="+mn-ea"/>
                <a:cs typeface="+mn-cs"/>
              </a:rPr>
              <a:t>bestuurlijke opdrachten </a:t>
            </a:r>
            <a:endParaRPr kumimoji="0" lang="nl-NL" sz="1800" b="0" i="1" u="none" strike="noStrike" kern="1200" cap="none" spc="0" normalizeH="0" baseline="0" noProof="0" dirty="0">
              <a:ln>
                <a:noFill/>
              </a:ln>
              <a:solidFill>
                <a:srgbClr val="000000"/>
              </a:solidFill>
              <a:effectLst/>
              <a:uLnTx/>
              <a:uFillTx/>
              <a:latin typeface="Arial"/>
              <a:ea typeface="+mn-ea"/>
              <a:cs typeface="+mn-cs"/>
            </a:endParaRPr>
          </a:p>
        </p:txBody>
      </p:sp>
      <p:grpSp>
        <p:nvGrpSpPr>
          <p:cNvPr id="37" name="Groep 36">
            <a:extLst>
              <a:ext uri="{FF2B5EF4-FFF2-40B4-BE49-F238E27FC236}">
                <a16:creationId xmlns:a16="http://schemas.microsoft.com/office/drawing/2014/main" id="{88F6608F-05DF-1B79-21E7-554FF443C534}"/>
              </a:ext>
            </a:extLst>
          </p:cNvPr>
          <p:cNvGrpSpPr/>
          <p:nvPr/>
        </p:nvGrpSpPr>
        <p:grpSpPr>
          <a:xfrm rot="10800000">
            <a:off x="4295302" y="3967464"/>
            <a:ext cx="185294" cy="536400"/>
            <a:chOff x="1928728" y="2898068"/>
            <a:chExt cx="360000" cy="979713"/>
          </a:xfrm>
        </p:grpSpPr>
        <p:sp>
          <p:nvSpPr>
            <p:cNvPr id="38" name="Ovaal 37">
              <a:extLst>
                <a:ext uri="{FF2B5EF4-FFF2-40B4-BE49-F238E27FC236}">
                  <a16:creationId xmlns:a16="http://schemas.microsoft.com/office/drawing/2014/main" id="{39FA14FD-50D7-EAE6-55FE-53DCC2F71D1B}"/>
                </a:ext>
              </a:extLst>
            </p:cNvPr>
            <p:cNvSpPr/>
            <p:nvPr/>
          </p:nvSpPr>
          <p:spPr>
            <a:xfrm>
              <a:off x="1928728" y="2898068"/>
              <a:ext cx="360000" cy="36000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39" name="Rechte verbindingslijn 38">
              <a:extLst>
                <a:ext uri="{FF2B5EF4-FFF2-40B4-BE49-F238E27FC236}">
                  <a16:creationId xmlns:a16="http://schemas.microsoft.com/office/drawing/2014/main" id="{C738E74A-3530-6EC5-E4B8-9CAEDDCB5D61}"/>
                </a:ext>
              </a:extLst>
            </p:cNvPr>
            <p:cNvCxnSpPr>
              <a:stCxn id="38" idx="4"/>
            </p:cNvCxnSpPr>
            <p:nvPr/>
          </p:nvCxnSpPr>
          <p:spPr>
            <a:xfrm>
              <a:off x="2108728" y="3258068"/>
              <a:ext cx="0" cy="619713"/>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40" name="Groep 39">
            <a:extLst>
              <a:ext uri="{FF2B5EF4-FFF2-40B4-BE49-F238E27FC236}">
                <a16:creationId xmlns:a16="http://schemas.microsoft.com/office/drawing/2014/main" id="{F21EFD0B-C954-7AE7-A449-6BCC946BD18B}"/>
              </a:ext>
            </a:extLst>
          </p:cNvPr>
          <p:cNvGrpSpPr/>
          <p:nvPr/>
        </p:nvGrpSpPr>
        <p:grpSpPr>
          <a:xfrm rot="10800000">
            <a:off x="1610041" y="4005174"/>
            <a:ext cx="185294" cy="536400"/>
            <a:chOff x="1928728" y="2898068"/>
            <a:chExt cx="360000" cy="979713"/>
          </a:xfrm>
        </p:grpSpPr>
        <p:sp>
          <p:nvSpPr>
            <p:cNvPr id="44" name="Ovaal 43">
              <a:extLst>
                <a:ext uri="{FF2B5EF4-FFF2-40B4-BE49-F238E27FC236}">
                  <a16:creationId xmlns:a16="http://schemas.microsoft.com/office/drawing/2014/main" id="{722E18B8-6828-A31A-8C19-98FB6031304D}"/>
                </a:ext>
              </a:extLst>
            </p:cNvPr>
            <p:cNvSpPr/>
            <p:nvPr/>
          </p:nvSpPr>
          <p:spPr>
            <a:xfrm>
              <a:off x="1928728" y="2898068"/>
              <a:ext cx="360000" cy="36000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45" name="Rechte verbindingslijn 44">
              <a:extLst>
                <a:ext uri="{FF2B5EF4-FFF2-40B4-BE49-F238E27FC236}">
                  <a16:creationId xmlns:a16="http://schemas.microsoft.com/office/drawing/2014/main" id="{700C3BF3-D868-93A4-F07F-72B6BD8F29BB}"/>
                </a:ext>
              </a:extLst>
            </p:cNvPr>
            <p:cNvCxnSpPr>
              <a:stCxn id="44" idx="4"/>
            </p:cNvCxnSpPr>
            <p:nvPr/>
          </p:nvCxnSpPr>
          <p:spPr>
            <a:xfrm>
              <a:off x="2108728" y="3258068"/>
              <a:ext cx="0" cy="619713"/>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46" name="Groep 45">
            <a:extLst>
              <a:ext uri="{FF2B5EF4-FFF2-40B4-BE49-F238E27FC236}">
                <a16:creationId xmlns:a16="http://schemas.microsoft.com/office/drawing/2014/main" id="{15318DDD-117B-1394-F3EB-15A2BC051997}"/>
              </a:ext>
            </a:extLst>
          </p:cNvPr>
          <p:cNvGrpSpPr/>
          <p:nvPr/>
        </p:nvGrpSpPr>
        <p:grpSpPr>
          <a:xfrm rot="10800000">
            <a:off x="255548" y="4009558"/>
            <a:ext cx="185294" cy="536400"/>
            <a:chOff x="1928728" y="2898068"/>
            <a:chExt cx="360000" cy="979713"/>
          </a:xfrm>
        </p:grpSpPr>
        <p:sp>
          <p:nvSpPr>
            <p:cNvPr id="47" name="Ovaal 46">
              <a:extLst>
                <a:ext uri="{FF2B5EF4-FFF2-40B4-BE49-F238E27FC236}">
                  <a16:creationId xmlns:a16="http://schemas.microsoft.com/office/drawing/2014/main" id="{571ED63B-C5D0-3307-D8CE-300C3CACB9F2}"/>
                </a:ext>
              </a:extLst>
            </p:cNvPr>
            <p:cNvSpPr/>
            <p:nvPr/>
          </p:nvSpPr>
          <p:spPr>
            <a:xfrm>
              <a:off x="1928728" y="2898068"/>
              <a:ext cx="360000" cy="360000"/>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48" name="Rechte verbindingslijn 47">
              <a:extLst>
                <a:ext uri="{FF2B5EF4-FFF2-40B4-BE49-F238E27FC236}">
                  <a16:creationId xmlns:a16="http://schemas.microsoft.com/office/drawing/2014/main" id="{FED4FBC2-452B-61E6-F8AA-5876827DF605}"/>
                </a:ext>
              </a:extLst>
            </p:cNvPr>
            <p:cNvCxnSpPr>
              <a:stCxn id="47" idx="4"/>
            </p:cNvCxnSpPr>
            <p:nvPr/>
          </p:nvCxnSpPr>
          <p:spPr>
            <a:xfrm>
              <a:off x="2108728" y="3258068"/>
              <a:ext cx="0" cy="619713"/>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49" name="Groep 48">
            <a:extLst>
              <a:ext uri="{FF2B5EF4-FFF2-40B4-BE49-F238E27FC236}">
                <a16:creationId xmlns:a16="http://schemas.microsoft.com/office/drawing/2014/main" id="{A604DF9B-54DB-B1B7-BE71-0C8F3116A3B6}"/>
              </a:ext>
            </a:extLst>
          </p:cNvPr>
          <p:cNvGrpSpPr/>
          <p:nvPr/>
        </p:nvGrpSpPr>
        <p:grpSpPr>
          <a:xfrm rot="10800000">
            <a:off x="3426282" y="4001899"/>
            <a:ext cx="185294" cy="536400"/>
            <a:chOff x="1928728" y="2898068"/>
            <a:chExt cx="360000" cy="979713"/>
          </a:xfrm>
        </p:grpSpPr>
        <p:sp>
          <p:nvSpPr>
            <p:cNvPr id="80" name="Ovaal 79">
              <a:extLst>
                <a:ext uri="{FF2B5EF4-FFF2-40B4-BE49-F238E27FC236}">
                  <a16:creationId xmlns:a16="http://schemas.microsoft.com/office/drawing/2014/main" id="{A43E9B81-8252-EDDE-31CC-A0619E3B7DDE}"/>
                </a:ext>
              </a:extLst>
            </p:cNvPr>
            <p:cNvSpPr/>
            <p:nvPr/>
          </p:nvSpPr>
          <p:spPr>
            <a:xfrm>
              <a:off x="1928728" y="2898068"/>
              <a:ext cx="360000" cy="360000"/>
            </a:xfrm>
            <a:prstGeom prst="ellipse">
              <a:avLst/>
            </a:prstGeom>
            <a:solidFill>
              <a:srgbClr val="00B0F0"/>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81" name="Rechte verbindingslijn 80">
              <a:extLst>
                <a:ext uri="{FF2B5EF4-FFF2-40B4-BE49-F238E27FC236}">
                  <a16:creationId xmlns:a16="http://schemas.microsoft.com/office/drawing/2014/main" id="{A6E6FD50-75AE-63AD-8F99-38B285A39FED}"/>
                </a:ext>
              </a:extLst>
            </p:cNvPr>
            <p:cNvCxnSpPr>
              <a:stCxn id="80" idx="4"/>
            </p:cNvCxnSpPr>
            <p:nvPr/>
          </p:nvCxnSpPr>
          <p:spPr>
            <a:xfrm>
              <a:off x="2108728" y="3258068"/>
              <a:ext cx="0" cy="619713"/>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85" name="Groep 84">
            <a:extLst>
              <a:ext uri="{FF2B5EF4-FFF2-40B4-BE49-F238E27FC236}">
                <a16:creationId xmlns:a16="http://schemas.microsoft.com/office/drawing/2014/main" id="{3B7ADA3C-A552-C554-DAB3-C0B91E09AF82}"/>
              </a:ext>
            </a:extLst>
          </p:cNvPr>
          <p:cNvGrpSpPr/>
          <p:nvPr/>
        </p:nvGrpSpPr>
        <p:grpSpPr>
          <a:xfrm rot="10800000">
            <a:off x="9638070" y="3995391"/>
            <a:ext cx="185294" cy="536400"/>
            <a:chOff x="1928728" y="2898068"/>
            <a:chExt cx="360000" cy="979713"/>
          </a:xfrm>
        </p:grpSpPr>
        <p:sp>
          <p:nvSpPr>
            <p:cNvPr id="86" name="Ovaal 85">
              <a:extLst>
                <a:ext uri="{FF2B5EF4-FFF2-40B4-BE49-F238E27FC236}">
                  <a16:creationId xmlns:a16="http://schemas.microsoft.com/office/drawing/2014/main" id="{9E43D871-7A25-8B7B-3D3F-CE876B837D55}"/>
                </a:ext>
              </a:extLst>
            </p:cNvPr>
            <p:cNvSpPr/>
            <p:nvPr/>
          </p:nvSpPr>
          <p:spPr>
            <a:xfrm>
              <a:off x="1928728" y="2898068"/>
              <a:ext cx="360000" cy="360000"/>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87" name="Rechte verbindingslijn 86">
              <a:extLst>
                <a:ext uri="{FF2B5EF4-FFF2-40B4-BE49-F238E27FC236}">
                  <a16:creationId xmlns:a16="http://schemas.microsoft.com/office/drawing/2014/main" id="{32EAC318-2641-CE31-61FB-6FE47F38CDF8}"/>
                </a:ext>
              </a:extLst>
            </p:cNvPr>
            <p:cNvCxnSpPr>
              <a:stCxn id="86" idx="4"/>
            </p:cNvCxnSpPr>
            <p:nvPr/>
          </p:nvCxnSpPr>
          <p:spPr>
            <a:xfrm>
              <a:off x="2108728" y="3258068"/>
              <a:ext cx="0" cy="619713"/>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98" name="Groep 97">
            <a:extLst>
              <a:ext uri="{FF2B5EF4-FFF2-40B4-BE49-F238E27FC236}">
                <a16:creationId xmlns:a16="http://schemas.microsoft.com/office/drawing/2014/main" id="{4D0ADF2A-1DB7-8146-0344-D7F032D17C65}"/>
              </a:ext>
            </a:extLst>
          </p:cNvPr>
          <p:cNvGrpSpPr/>
          <p:nvPr/>
        </p:nvGrpSpPr>
        <p:grpSpPr>
          <a:xfrm>
            <a:off x="255548" y="3231080"/>
            <a:ext cx="185294" cy="535821"/>
            <a:chOff x="1928728" y="2898068"/>
            <a:chExt cx="360000" cy="979713"/>
          </a:xfrm>
        </p:grpSpPr>
        <p:sp>
          <p:nvSpPr>
            <p:cNvPr id="99" name="Ovaal 98">
              <a:extLst>
                <a:ext uri="{FF2B5EF4-FFF2-40B4-BE49-F238E27FC236}">
                  <a16:creationId xmlns:a16="http://schemas.microsoft.com/office/drawing/2014/main" id="{FC07BAF7-77F2-A5BA-6358-5F6898F958F4}"/>
                </a:ext>
              </a:extLst>
            </p:cNvPr>
            <p:cNvSpPr/>
            <p:nvPr/>
          </p:nvSpPr>
          <p:spPr>
            <a:xfrm>
              <a:off x="1928728" y="2898068"/>
              <a:ext cx="360000" cy="360000"/>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100" name="Rechte verbindingslijn 99">
              <a:extLst>
                <a:ext uri="{FF2B5EF4-FFF2-40B4-BE49-F238E27FC236}">
                  <a16:creationId xmlns:a16="http://schemas.microsoft.com/office/drawing/2014/main" id="{EA294395-CAB3-E6C2-421B-0C982AC52182}"/>
                </a:ext>
              </a:extLst>
            </p:cNvPr>
            <p:cNvCxnSpPr>
              <a:stCxn id="99" idx="4"/>
            </p:cNvCxnSpPr>
            <p:nvPr/>
          </p:nvCxnSpPr>
          <p:spPr>
            <a:xfrm>
              <a:off x="2108728" y="3258068"/>
              <a:ext cx="0" cy="61971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01" name="Groep 100">
            <a:extLst>
              <a:ext uri="{FF2B5EF4-FFF2-40B4-BE49-F238E27FC236}">
                <a16:creationId xmlns:a16="http://schemas.microsoft.com/office/drawing/2014/main" id="{6B054026-DA02-AD5F-CC35-6E7E0915D8D7}"/>
              </a:ext>
            </a:extLst>
          </p:cNvPr>
          <p:cNvGrpSpPr/>
          <p:nvPr/>
        </p:nvGrpSpPr>
        <p:grpSpPr>
          <a:xfrm>
            <a:off x="10631748" y="3245019"/>
            <a:ext cx="185294" cy="535821"/>
            <a:chOff x="1928728" y="2898068"/>
            <a:chExt cx="360000" cy="979713"/>
          </a:xfrm>
        </p:grpSpPr>
        <p:sp>
          <p:nvSpPr>
            <p:cNvPr id="102" name="Ovaal 101">
              <a:extLst>
                <a:ext uri="{FF2B5EF4-FFF2-40B4-BE49-F238E27FC236}">
                  <a16:creationId xmlns:a16="http://schemas.microsoft.com/office/drawing/2014/main" id="{77905BBA-EF21-9768-62AA-8FECEFA30823}"/>
                </a:ext>
              </a:extLst>
            </p:cNvPr>
            <p:cNvSpPr/>
            <p:nvPr/>
          </p:nvSpPr>
          <p:spPr>
            <a:xfrm>
              <a:off x="1928728" y="2898068"/>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103" name="Rechte verbindingslijn 102">
              <a:extLst>
                <a:ext uri="{FF2B5EF4-FFF2-40B4-BE49-F238E27FC236}">
                  <a16:creationId xmlns:a16="http://schemas.microsoft.com/office/drawing/2014/main" id="{8CFDD9E8-1E82-2B3D-904B-F019C0EF8D4A}"/>
                </a:ext>
              </a:extLst>
            </p:cNvPr>
            <p:cNvCxnSpPr>
              <a:stCxn id="102" idx="4"/>
            </p:cNvCxnSpPr>
            <p:nvPr/>
          </p:nvCxnSpPr>
          <p:spPr>
            <a:xfrm>
              <a:off x="2108728" y="3258068"/>
              <a:ext cx="0" cy="61971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04" name="Groep 103">
            <a:extLst>
              <a:ext uri="{FF2B5EF4-FFF2-40B4-BE49-F238E27FC236}">
                <a16:creationId xmlns:a16="http://schemas.microsoft.com/office/drawing/2014/main" id="{2DC2E8ED-D930-66D0-663B-8B9577F620DF}"/>
              </a:ext>
            </a:extLst>
          </p:cNvPr>
          <p:cNvGrpSpPr/>
          <p:nvPr/>
        </p:nvGrpSpPr>
        <p:grpSpPr>
          <a:xfrm>
            <a:off x="9164642" y="3231490"/>
            <a:ext cx="185294" cy="535821"/>
            <a:chOff x="1928728" y="2898068"/>
            <a:chExt cx="360000" cy="979713"/>
          </a:xfrm>
        </p:grpSpPr>
        <p:sp>
          <p:nvSpPr>
            <p:cNvPr id="105" name="Ovaal 104">
              <a:extLst>
                <a:ext uri="{FF2B5EF4-FFF2-40B4-BE49-F238E27FC236}">
                  <a16:creationId xmlns:a16="http://schemas.microsoft.com/office/drawing/2014/main" id="{AEF842F4-5D06-842D-40F6-93A782E8C3C8}"/>
                </a:ext>
              </a:extLst>
            </p:cNvPr>
            <p:cNvSpPr/>
            <p:nvPr/>
          </p:nvSpPr>
          <p:spPr>
            <a:xfrm>
              <a:off x="1928728" y="2898068"/>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106" name="Rechte verbindingslijn 105">
              <a:extLst>
                <a:ext uri="{FF2B5EF4-FFF2-40B4-BE49-F238E27FC236}">
                  <a16:creationId xmlns:a16="http://schemas.microsoft.com/office/drawing/2014/main" id="{42B052EB-5B30-3492-279B-A21830F8620C}"/>
                </a:ext>
              </a:extLst>
            </p:cNvPr>
            <p:cNvCxnSpPr>
              <a:stCxn id="105" idx="4"/>
            </p:cNvCxnSpPr>
            <p:nvPr/>
          </p:nvCxnSpPr>
          <p:spPr>
            <a:xfrm>
              <a:off x="2108728" y="3258068"/>
              <a:ext cx="0" cy="61971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13" name="Tekstvak 112">
            <a:extLst>
              <a:ext uri="{FF2B5EF4-FFF2-40B4-BE49-F238E27FC236}">
                <a16:creationId xmlns:a16="http://schemas.microsoft.com/office/drawing/2014/main" id="{13A14EAF-739D-6D7F-73FC-4DBA85C867E3}"/>
              </a:ext>
            </a:extLst>
          </p:cNvPr>
          <p:cNvSpPr txBox="1"/>
          <p:nvPr/>
        </p:nvSpPr>
        <p:spPr>
          <a:xfrm rot="19641246" flipH="1">
            <a:off x="10573473" y="2247535"/>
            <a:ext cx="2231789"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1" i="1" u="none" strike="noStrike" kern="1200" cap="none" spc="0" normalizeH="0" baseline="0" noProof="0">
                <a:ln>
                  <a:noFill/>
                </a:ln>
                <a:solidFill>
                  <a:srgbClr val="C00000"/>
                </a:solidFill>
                <a:effectLst/>
                <a:uLnTx/>
                <a:uFillTx/>
                <a:latin typeface="Arial"/>
                <a:ea typeface="+mn-ea"/>
                <a:cs typeface="+mn-cs"/>
              </a:rPr>
              <a:t>25 x </a:t>
            </a:r>
            <a:r>
              <a:rPr kumimoji="0" lang="nl-NL" sz="1400" b="1" i="1" u="none" strike="noStrike" kern="1200" cap="none" spc="0" normalizeH="0" baseline="0" noProof="0" err="1">
                <a:ln>
                  <a:noFill/>
                </a:ln>
                <a:solidFill>
                  <a:srgbClr val="C00000"/>
                </a:solidFill>
                <a:effectLst/>
                <a:uLnTx/>
                <a:uFillTx/>
                <a:latin typeface="Arial"/>
                <a:ea typeface="+mn-ea"/>
                <a:cs typeface="+mn-cs"/>
              </a:rPr>
              <a:t>AB’en</a:t>
            </a:r>
            <a:r>
              <a:rPr kumimoji="0" lang="nl-NL" sz="1400" b="1" i="1" u="none" strike="noStrike" kern="1200" cap="none" spc="0" normalizeH="0" baseline="0" noProof="0">
                <a:ln>
                  <a:noFill/>
                </a:ln>
                <a:solidFill>
                  <a:srgbClr val="C00000"/>
                </a:solidFill>
                <a:effectLst/>
                <a:uLnTx/>
                <a:uFillTx/>
                <a:latin typeface="Arial"/>
                <a:ea typeface="+mn-ea"/>
                <a:cs typeface="+mn-cs"/>
              </a:rPr>
              <a:t> </a:t>
            </a:r>
            <a:r>
              <a:rPr kumimoji="0" lang="nl-NL" sz="1400" b="0" i="1" u="none" strike="noStrike" kern="1200" cap="none" spc="0" normalizeH="0" baseline="0" noProof="0">
                <a:ln>
                  <a:noFill/>
                </a:ln>
                <a:solidFill>
                  <a:srgbClr val="C00000"/>
                </a:solidFill>
                <a:effectLst/>
                <a:uLnTx/>
                <a:uFillTx/>
                <a:latin typeface="Arial"/>
                <a:ea typeface="+mn-ea"/>
                <a:cs typeface="+mn-cs"/>
              </a:rPr>
              <a:t>(besluitvorming)</a:t>
            </a:r>
          </a:p>
        </p:txBody>
      </p:sp>
      <p:sp>
        <p:nvSpPr>
          <p:cNvPr id="117" name="Tekstvak 116">
            <a:extLst>
              <a:ext uri="{FF2B5EF4-FFF2-40B4-BE49-F238E27FC236}">
                <a16:creationId xmlns:a16="http://schemas.microsoft.com/office/drawing/2014/main" id="{9B73A2E8-89F2-52B4-2E09-791C91861D3D}"/>
              </a:ext>
            </a:extLst>
          </p:cNvPr>
          <p:cNvSpPr txBox="1"/>
          <p:nvPr/>
        </p:nvSpPr>
        <p:spPr>
          <a:xfrm>
            <a:off x="2711370" y="3484523"/>
            <a:ext cx="6509343" cy="276999"/>
          </a:xfrm>
          <a:prstGeom prst="rect">
            <a:avLst/>
          </a:prstGeom>
          <a:solidFill>
            <a:srgbClr val="D4EEFC"/>
          </a:solidFill>
          <a:ln w="127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a:ln>
                  <a:noFill/>
                </a:ln>
                <a:solidFill>
                  <a:srgbClr val="C00000"/>
                </a:solidFill>
                <a:effectLst/>
                <a:uLnTx/>
                <a:uFillTx/>
                <a:latin typeface="Arial"/>
                <a:ea typeface="+mn-ea"/>
                <a:cs typeface="+mn-cs"/>
              </a:rPr>
              <a:t>Uitwerken </a:t>
            </a:r>
            <a:r>
              <a:rPr kumimoji="0" lang="nl-NL" sz="1200" b="1" i="0" u="none" strike="noStrike" kern="1200" cap="none" spc="0" normalizeH="0" baseline="0" noProof="0" err="1">
                <a:ln>
                  <a:noFill/>
                </a:ln>
                <a:solidFill>
                  <a:srgbClr val="C00000"/>
                </a:solidFill>
                <a:effectLst/>
                <a:uLnTx/>
                <a:uFillTx/>
                <a:latin typeface="Arial"/>
                <a:ea typeface="+mn-ea"/>
                <a:cs typeface="+mn-cs"/>
              </a:rPr>
              <a:t>Bestuursagenda</a:t>
            </a:r>
            <a:r>
              <a:rPr kumimoji="0" lang="nl-NL" sz="1200" b="1" i="0" u="none" strike="noStrike" kern="1200" cap="none" spc="0" normalizeH="0" baseline="0" noProof="0">
                <a:ln>
                  <a:noFill/>
                </a:ln>
                <a:solidFill>
                  <a:srgbClr val="C00000"/>
                </a:solidFill>
                <a:effectLst/>
                <a:uLnTx/>
                <a:uFillTx/>
                <a:latin typeface="Arial"/>
                <a:ea typeface="+mn-ea"/>
                <a:cs typeface="+mn-cs"/>
              </a:rPr>
              <a:t> 2027-2030 en samenwerkingsmodel</a:t>
            </a:r>
            <a:endParaRPr kumimoji="0" lang="nl-NL" sz="1200" b="0" i="0" u="none" strike="noStrike" kern="1200" cap="none" spc="0" normalizeH="0" baseline="0" noProof="0">
              <a:ln>
                <a:noFill/>
              </a:ln>
              <a:solidFill>
                <a:srgbClr val="C00000"/>
              </a:solidFill>
              <a:effectLst/>
              <a:uLnTx/>
              <a:uFillTx/>
              <a:latin typeface="Arial"/>
              <a:ea typeface="+mn-ea"/>
              <a:cs typeface="+mn-cs"/>
            </a:endParaRPr>
          </a:p>
        </p:txBody>
      </p:sp>
      <p:grpSp>
        <p:nvGrpSpPr>
          <p:cNvPr id="3" name="Groep 2">
            <a:extLst>
              <a:ext uri="{FF2B5EF4-FFF2-40B4-BE49-F238E27FC236}">
                <a16:creationId xmlns:a16="http://schemas.microsoft.com/office/drawing/2014/main" id="{B033D766-6E9A-7784-3F58-BD1D2990C0E8}"/>
              </a:ext>
            </a:extLst>
          </p:cNvPr>
          <p:cNvGrpSpPr/>
          <p:nvPr/>
        </p:nvGrpSpPr>
        <p:grpSpPr>
          <a:xfrm>
            <a:off x="2625829" y="3228430"/>
            <a:ext cx="185294" cy="535821"/>
            <a:chOff x="1928728" y="2898068"/>
            <a:chExt cx="360000" cy="979713"/>
          </a:xfrm>
        </p:grpSpPr>
        <p:sp>
          <p:nvSpPr>
            <p:cNvPr id="4" name="Ovaal 3">
              <a:extLst>
                <a:ext uri="{FF2B5EF4-FFF2-40B4-BE49-F238E27FC236}">
                  <a16:creationId xmlns:a16="http://schemas.microsoft.com/office/drawing/2014/main" id="{A61B79BE-0692-6353-1DF8-752EDC1306FE}"/>
                </a:ext>
              </a:extLst>
            </p:cNvPr>
            <p:cNvSpPr/>
            <p:nvPr/>
          </p:nvSpPr>
          <p:spPr>
            <a:xfrm>
              <a:off x="1928728" y="2898068"/>
              <a:ext cx="360000" cy="360000"/>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5" name="Rechte verbindingslijn 4">
              <a:extLst>
                <a:ext uri="{FF2B5EF4-FFF2-40B4-BE49-F238E27FC236}">
                  <a16:creationId xmlns:a16="http://schemas.microsoft.com/office/drawing/2014/main" id="{1DEE6459-649D-EBAD-E9E2-F5F16F1D975F}"/>
                </a:ext>
              </a:extLst>
            </p:cNvPr>
            <p:cNvCxnSpPr>
              <a:stCxn id="4" idx="4"/>
            </p:cNvCxnSpPr>
            <p:nvPr/>
          </p:nvCxnSpPr>
          <p:spPr>
            <a:xfrm>
              <a:off x="2108728" y="3258068"/>
              <a:ext cx="0" cy="61971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7" name="Tekstvak 6">
            <a:extLst>
              <a:ext uri="{FF2B5EF4-FFF2-40B4-BE49-F238E27FC236}">
                <a16:creationId xmlns:a16="http://schemas.microsoft.com/office/drawing/2014/main" id="{C5AFB329-B6C8-2335-FF97-CFA388596FC1}"/>
              </a:ext>
            </a:extLst>
          </p:cNvPr>
          <p:cNvSpPr txBox="1"/>
          <p:nvPr/>
        </p:nvSpPr>
        <p:spPr>
          <a:xfrm rot="19659179">
            <a:off x="2474429" y="2182663"/>
            <a:ext cx="3403496"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dirty="0">
                <a:ln>
                  <a:noFill/>
                </a:ln>
                <a:solidFill>
                  <a:srgbClr val="C00000"/>
                </a:solidFill>
                <a:effectLst/>
                <a:uLnTx/>
                <a:uFillTx/>
                <a:latin typeface="Arial"/>
                <a:ea typeface="+mn-ea"/>
                <a:cs typeface="+mn-cs"/>
              </a:rPr>
              <a:t>mei: </a:t>
            </a:r>
            <a:r>
              <a:rPr kumimoji="0" lang="nl-NL" sz="1400" b="0" i="0" u="none" strike="noStrike" kern="1200" cap="none" spc="0" normalizeH="0" baseline="0" noProof="0" dirty="0">
                <a:ln>
                  <a:noFill/>
                </a:ln>
                <a:solidFill>
                  <a:srgbClr val="C00000"/>
                </a:solidFill>
                <a:effectLst/>
                <a:uLnTx/>
                <a:uFillTx/>
                <a:latin typeface="Arial"/>
                <a:ea typeface="+mn-ea"/>
                <a:cs typeface="+mn-cs"/>
              </a:rPr>
              <a:t>Startbijeenkomst ‘Leidende coalitie’</a:t>
            </a:r>
          </a:p>
        </p:txBody>
      </p:sp>
      <p:cxnSp>
        <p:nvCxnSpPr>
          <p:cNvPr id="11" name="Rechte verbindingslijn 10">
            <a:extLst>
              <a:ext uri="{FF2B5EF4-FFF2-40B4-BE49-F238E27FC236}">
                <a16:creationId xmlns:a16="http://schemas.microsoft.com/office/drawing/2014/main" id="{BFB293DF-07E3-C54E-BF57-64DFC8CD3682}"/>
              </a:ext>
            </a:extLst>
          </p:cNvPr>
          <p:cNvCxnSpPr/>
          <p:nvPr/>
        </p:nvCxnSpPr>
        <p:spPr>
          <a:xfrm>
            <a:off x="1702688" y="585216"/>
            <a:ext cx="3571362" cy="0"/>
          </a:xfrm>
          <a:prstGeom prst="line">
            <a:avLst/>
          </a:prstGeom>
          <a:effectLst>
            <a:glow rad="63500">
              <a:srgbClr val="C00000">
                <a:alpha val="40000"/>
              </a:srgbClr>
            </a:glow>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2" name="Rechte verbindingslijn 11">
            <a:extLst>
              <a:ext uri="{FF2B5EF4-FFF2-40B4-BE49-F238E27FC236}">
                <a16:creationId xmlns:a16="http://schemas.microsoft.com/office/drawing/2014/main" id="{1446A5C7-3104-0CEF-E46B-8647ECD59016}"/>
              </a:ext>
            </a:extLst>
          </p:cNvPr>
          <p:cNvCxnSpPr/>
          <p:nvPr/>
        </p:nvCxnSpPr>
        <p:spPr>
          <a:xfrm>
            <a:off x="7376080" y="585216"/>
            <a:ext cx="1620000" cy="0"/>
          </a:xfrm>
          <a:prstGeom prst="line">
            <a:avLst/>
          </a:prstGeom>
          <a:effectLst>
            <a:glow rad="63500">
              <a:schemeClr val="accent1">
                <a:satMod val="175000"/>
                <a:alpha val="40000"/>
              </a:schemeClr>
            </a:glow>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3" name="Rechte verbindingslijn 12">
            <a:extLst>
              <a:ext uri="{FF2B5EF4-FFF2-40B4-BE49-F238E27FC236}">
                <a16:creationId xmlns:a16="http://schemas.microsoft.com/office/drawing/2014/main" id="{EC869805-F82F-3291-2811-983568A04ADF}"/>
              </a:ext>
            </a:extLst>
          </p:cNvPr>
          <p:cNvCxnSpPr/>
          <p:nvPr/>
        </p:nvCxnSpPr>
        <p:spPr>
          <a:xfrm>
            <a:off x="5746936" y="585216"/>
            <a:ext cx="1620000" cy="0"/>
          </a:xfrm>
          <a:prstGeom prst="line">
            <a:avLst/>
          </a:prstGeom>
          <a:effectLst>
            <a:glow rad="63500">
              <a:srgbClr val="00B0F0">
                <a:alpha val="40000"/>
              </a:srgbClr>
            </a:glow>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nvGrpSpPr>
          <p:cNvPr id="14" name="Groep 13">
            <a:extLst>
              <a:ext uri="{FF2B5EF4-FFF2-40B4-BE49-F238E27FC236}">
                <a16:creationId xmlns:a16="http://schemas.microsoft.com/office/drawing/2014/main" id="{92F4026C-506B-B542-4BAD-43FFF1084AE0}"/>
              </a:ext>
            </a:extLst>
          </p:cNvPr>
          <p:cNvGrpSpPr/>
          <p:nvPr/>
        </p:nvGrpSpPr>
        <p:grpSpPr>
          <a:xfrm>
            <a:off x="1334467" y="3254162"/>
            <a:ext cx="185294" cy="535821"/>
            <a:chOff x="1928728" y="2898068"/>
            <a:chExt cx="360000" cy="979713"/>
          </a:xfrm>
        </p:grpSpPr>
        <p:sp>
          <p:nvSpPr>
            <p:cNvPr id="15" name="Ovaal 14">
              <a:extLst>
                <a:ext uri="{FF2B5EF4-FFF2-40B4-BE49-F238E27FC236}">
                  <a16:creationId xmlns:a16="http://schemas.microsoft.com/office/drawing/2014/main" id="{96A9FEDD-692C-7EC4-974F-BBA00640DC41}"/>
                </a:ext>
              </a:extLst>
            </p:cNvPr>
            <p:cNvSpPr/>
            <p:nvPr/>
          </p:nvSpPr>
          <p:spPr>
            <a:xfrm>
              <a:off x="1928728" y="2898068"/>
              <a:ext cx="360000" cy="360000"/>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16" name="Rechte verbindingslijn 15">
              <a:extLst>
                <a:ext uri="{FF2B5EF4-FFF2-40B4-BE49-F238E27FC236}">
                  <a16:creationId xmlns:a16="http://schemas.microsoft.com/office/drawing/2014/main" id="{4F11DA7C-F2E8-A1A0-57A7-D2F6CB7F4A41}"/>
                </a:ext>
              </a:extLst>
            </p:cNvPr>
            <p:cNvCxnSpPr>
              <a:stCxn id="15" idx="4"/>
            </p:cNvCxnSpPr>
            <p:nvPr/>
          </p:nvCxnSpPr>
          <p:spPr>
            <a:xfrm>
              <a:off x="2108728" y="3258068"/>
              <a:ext cx="0" cy="61971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7" name="Tekstvak 16">
            <a:extLst>
              <a:ext uri="{FF2B5EF4-FFF2-40B4-BE49-F238E27FC236}">
                <a16:creationId xmlns:a16="http://schemas.microsoft.com/office/drawing/2014/main" id="{EC3E4FC7-0F98-78F7-0ADB-926D364412E4}"/>
              </a:ext>
            </a:extLst>
          </p:cNvPr>
          <p:cNvSpPr txBox="1"/>
          <p:nvPr/>
        </p:nvSpPr>
        <p:spPr>
          <a:xfrm rot="19659179">
            <a:off x="1130784" y="1948215"/>
            <a:ext cx="4302781"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dirty="0">
                <a:ln>
                  <a:noFill/>
                </a:ln>
                <a:solidFill>
                  <a:srgbClr val="C00000"/>
                </a:solidFill>
                <a:effectLst/>
                <a:uLnTx/>
                <a:uFillTx/>
                <a:latin typeface="Arial"/>
                <a:ea typeface="+mn-ea"/>
                <a:cs typeface="+mn-cs"/>
              </a:rPr>
              <a:t>17 april: </a:t>
            </a:r>
            <a:r>
              <a:rPr kumimoji="0" lang="nl-NL" sz="1400" b="0" i="0" u="none" strike="noStrike" kern="1200" cap="none" spc="0" normalizeH="0" baseline="0" noProof="0" dirty="0" err="1">
                <a:ln>
                  <a:noFill/>
                </a:ln>
                <a:solidFill>
                  <a:srgbClr val="C00000"/>
                </a:solidFill>
                <a:effectLst/>
                <a:uLnTx/>
                <a:uFillTx/>
                <a:latin typeface="Arial"/>
                <a:ea typeface="+mn-ea"/>
                <a:cs typeface="+mn-cs"/>
              </a:rPr>
              <a:t>webinar</a:t>
            </a:r>
            <a:r>
              <a:rPr kumimoji="0" lang="nl-NL" sz="1400" b="0" i="0" u="none" strike="noStrike" kern="1200" cap="none" spc="0" normalizeH="0" baseline="0" noProof="0" dirty="0">
                <a:ln>
                  <a:noFill/>
                </a:ln>
                <a:solidFill>
                  <a:srgbClr val="C00000"/>
                </a:solidFill>
                <a:effectLst/>
                <a:uLnTx/>
                <a:uFillTx/>
                <a:latin typeface="Arial"/>
                <a:ea typeface="+mn-ea"/>
                <a:cs typeface="+mn-cs"/>
              </a:rPr>
              <a:t> toelichting bestuurlijke opdrachten</a:t>
            </a:r>
          </a:p>
        </p:txBody>
      </p:sp>
      <p:sp>
        <p:nvSpPr>
          <p:cNvPr id="8" name="Tekstvak 7">
            <a:extLst>
              <a:ext uri="{FF2B5EF4-FFF2-40B4-BE49-F238E27FC236}">
                <a16:creationId xmlns:a16="http://schemas.microsoft.com/office/drawing/2014/main" id="{0B0168E6-C772-107C-A19F-BF78F06CC6A7}"/>
              </a:ext>
            </a:extLst>
          </p:cNvPr>
          <p:cNvSpPr txBox="1"/>
          <p:nvPr/>
        </p:nvSpPr>
        <p:spPr>
          <a:xfrm rot="2062062">
            <a:off x="9160653" y="5620282"/>
            <a:ext cx="4059564"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Arial"/>
                <a:ea typeface="+mn-ea"/>
                <a:cs typeface="+mn-cs"/>
              </a:rPr>
              <a:t>November: </a:t>
            </a:r>
            <a:r>
              <a:rPr kumimoji="0" lang="nl-NL" sz="1800" b="1" i="0" u="none" strike="noStrike" kern="1200" cap="none" spc="0" normalizeH="0" baseline="0" noProof="0" dirty="0">
                <a:ln>
                  <a:noFill/>
                </a:ln>
                <a:solidFill>
                  <a:srgbClr val="000000"/>
                </a:solidFill>
                <a:effectLst/>
                <a:uLnTx/>
                <a:uFillTx/>
                <a:latin typeface="Arial"/>
                <a:ea typeface="+mn-ea"/>
                <a:cs typeface="+mn-cs"/>
              </a:rPr>
              <a:t>KVHC</a:t>
            </a:r>
            <a:br>
              <a:rPr kumimoji="0" lang="nl-NL" sz="1800" b="1" i="0" u="none" strike="noStrike" kern="1200" cap="none" spc="0" normalizeH="0" baseline="0" noProof="0" dirty="0">
                <a:ln>
                  <a:noFill/>
                </a:ln>
                <a:solidFill>
                  <a:srgbClr val="000000"/>
                </a:solidFill>
                <a:effectLst/>
                <a:uLnTx/>
                <a:uFillTx/>
                <a:latin typeface="Arial"/>
                <a:ea typeface="+mn-ea"/>
                <a:cs typeface="+mn-cs"/>
              </a:rPr>
            </a:br>
            <a:r>
              <a:rPr kumimoji="0" lang="nl-NL" sz="1400" b="0" i="0" u="none" strike="noStrike" kern="1200" cap="none" spc="0" normalizeH="0" baseline="0" noProof="0" dirty="0">
                <a:ln>
                  <a:noFill/>
                </a:ln>
                <a:solidFill>
                  <a:srgbClr val="000000"/>
                </a:solidFill>
                <a:effectLst/>
                <a:uLnTx/>
                <a:uFillTx/>
                <a:latin typeface="Arial"/>
                <a:ea typeface="+mn-ea"/>
                <a:cs typeface="+mn-cs"/>
              </a:rPr>
              <a:t>Ontmoeting, u</a:t>
            </a:r>
            <a:r>
              <a:rPr kumimoji="0" lang="nl-NL" sz="1400" b="0" i="0" u="none" strike="noStrike" kern="1200" cap="none" spc="0" normalizeH="0" baseline="0" noProof="0" dirty="0" err="1">
                <a:ln>
                  <a:noFill/>
                </a:ln>
                <a:solidFill>
                  <a:srgbClr val="000000"/>
                </a:solidFill>
                <a:effectLst/>
                <a:uLnTx/>
                <a:uFillTx/>
                <a:latin typeface="Arial"/>
                <a:ea typeface="+mn-ea"/>
                <a:cs typeface="+mn-cs"/>
              </a:rPr>
              <a:t>pdate</a:t>
            </a:r>
            <a:r>
              <a:rPr kumimoji="0" lang="nl-NL" sz="1400" b="0" i="0" u="none" strike="noStrike" kern="1200" cap="none" spc="0" normalizeH="0" baseline="0" noProof="0" dirty="0">
                <a:ln>
                  <a:noFill/>
                </a:ln>
                <a:solidFill>
                  <a:srgbClr val="000000"/>
                </a:solidFill>
                <a:effectLst/>
                <a:uLnTx/>
                <a:uFillTx/>
                <a:latin typeface="Arial"/>
                <a:ea typeface="+mn-ea"/>
                <a:cs typeface="+mn-cs"/>
              </a:rPr>
              <a:t> voortgang</a:t>
            </a:r>
          </a:p>
        </p:txBody>
      </p:sp>
    </p:spTree>
    <p:extLst>
      <p:ext uri="{BB962C8B-B14F-4D97-AF65-F5344CB8AC3E}">
        <p14:creationId xmlns:p14="http://schemas.microsoft.com/office/powerpoint/2010/main" val="32629490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B7355ECF-446B-61E8-1E7A-A7E475FD74D0}"/>
              </a:ext>
            </a:extLst>
          </p:cNvPr>
          <p:cNvPicPr>
            <a:picLocks noChangeAspect="1"/>
          </p:cNvPicPr>
          <p:nvPr/>
        </p:nvPicPr>
        <p:blipFill>
          <a:blip r:embed="rId2"/>
          <a:srcRect l="2006"/>
          <a:stretch>
            <a:fillRect/>
          </a:stretch>
        </p:blipFill>
        <p:spPr>
          <a:xfrm>
            <a:off x="677092" y="396250"/>
            <a:ext cx="7781757" cy="5519047"/>
          </a:xfrm>
          <a:prstGeom prst="rect">
            <a:avLst/>
          </a:prstGeom>
        </p:spPr>
      </p:pic>
      <p:sp>
        <p:nvSpPr>
          <p:cNvPr id="3" name="Tijdelijke aanduiding voor inhoud 2">
            <a:extLst>
              <a:ext uri="{FF2B5EF4-FFF2-40B4-BE49-F238E27FC236}">
                <a16:creationId xmlns:a16="http://schemas.microsoft.com/office/drawing/2014/main" id="{4E92A4DE-F8D7-9071-76EF-477361D9267E}"/>
              </a:ext>
            </a:extLst>
          </p:cNvPr>
          <p:cNvSpPr>
            <a:spLocks noGrp="1"/>
          </p:cNvSpPr>
          <p:nvPr>
            <p:ph idx="1"/>
          </p:nvPr>
        </p:nvSpPr>
        <p:spPr>
          <a:xfrm>
            <a:off x="7797220" y="2225196"/>
            <a:ext cx="3822189" cy="3742762"/>
          </a:xfrm>
        </p:spPr>
        <p:txBody>
          <a:bodyPr>
            <a:normAutofit/>
          </a:bodyPr>
          <a:lstStyle/>
          <a:p>
            <a:pPr marL="0" indent="0" algn="ctr">
              <a:buNone/>
            </a:pPr>
            <a:r>
              <a:rPr lang="nl-NL" sz="4000" b="1" dirty="0"/>
              <a:t>WAT SPREEKT JE AAN IN DIT? VERHAAL?</a:t>
            </a:r>
          </a:p>
          <a:p>
            <a:endParaRPr lang="nl-NL" sz="2000" dirty="0"/>
          </a:p>
        </p:txBody>
      </p:sp>
    </p:spTree>
    <p:extLst>
      <p:ext uri="{BB962C8B-B14F-4D97-AF65-F5344CB8AC3E}">
        <p14:creationId xmlns:p14="http://schemas.microsoft.com/office/powerpoint/2010/main" val="3840589066"/>
      </p:ext>
    </p:extLst>
  </p:cSld>
  <p:clrMapOvr>
    <a:masterClrMapping/>
  </p:clrMapOvr>
</p:sld>
</file>

<file path=ppt/theme/theme1.xml><?xml version="1.0" encoding="utf-8"?>
<a:theme xmlns:a="http://schemas.openxmlformats.org/drawingml/2006/main" name="1_Office-thema">
  <a:themeElements>
    <a:clrScheme name="RCDV kleuren">
      <a:dk1>
        <a:srgbClr val="000000"/>
      </a:dk1>
      <a:lt1>
        <a:srgbClr val="FFFFFF"/>
      </a:lt1>
      <a:dk2>
        <a:srgbClr val="000000"/>
      </a:dk2>
      <a:lt2>
        <a:srgbClr val="FFFFFF"/>
      </a:lt2>
      <a:accent1>
        <a:srgbClr val="61B020"/>
      </a:accent1>
      <a:accent2>
        <a:srgbClr val="005C38"/>
      </a:accent2>
      <a:accent3>
        <a:srgbClr val="ED7F82"/>
      </a:accent3>
      <a:accent4>
        <a:srgbClr val="E30613"/>
      </a:accent4>
      <a:accent5>
        <a:srgbClr val="BCD140"/>
      </a:accent5>
      <a:accent6>
        <a:srgbClr val="7A1063"/>
      </a:accent6>
      <a:hlink>
        <a:srgbClr val="009FE3"/>
      </a:hlink>
      <a:folHlink>
        <a:srgbClr val="00314E"/>
      </a:folHlink>
    </a:clrScheme>
    <a:fontScheme name="IFV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CDV_BWN_v1_16-9.potx" id="{0E724494-B119-48A4-9D13-7AA86DDF2EA2}" vid="{4FB9C620-4F29-448B-897C-6C7C21772AF7}"/>
    </a:ext>
  </a:extLst>
</a:theme>
</file>

<file path=ppt/theme/theme2.xml><?xml version="1.0" encoding="utf-8"?>
<a:theme xmlns:a="http://schemas.openxmlformats.org/drawingml/2006/main" name="Office-thema">
  <a:themeElements>
    <a:clrScheme name="RCDV kleuren">
      <a:dk1>
        <a:srgbClr val="000000"/>
      </a:dk1>
      <a:lt1>
        <a:srgbClr val="FFFFFF"/>
      </a:lt1>
      <a:dk2>
        <a:srgbClr val="000000"/>
      </a:dk2>
      <a:lt2>
        <a:srgbClr val="FFFFFF"/>
      </a:lt2>
      <a:accent1>
        <a:srgbClr val="61B020"/>
      </a:accent1>
      <a:accent2>
        <a:srgbClr val="005C38"/>
      </a:accent2>
      <a:accent3>
        <a:srgbClr val="ED7F82"/>
      </a:accent3>
      <a:accent4>
        <a:srgbClr val="E30613"/>
      </a:accent4>
      <a:accent5>
        <a:srgbClr val="BCD140"/>
      </a:accent5>
      <a:accent6>
        <a:srgbClr val="7A1063"/>
      </a:accent6>
      <a:hlink>
        <a:srgbClr val="009FE3"/>
      </a:hlink>
      <a:folHlink>
        <a:srgbClr val="00314E"/>
      </a:folHlink>
    </a:clrScheme>
    <a:fontScheme name="IFV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CDV_BWN_v1_16-9.potx" id="{0E724494-B119-48A4-9D13-7AA86DDF2EA2}" vid="{4FB9C620-4F29-448B-897C-6C7C21772AF7}"/>
    </a:ext>
  </a:extLst>
</a:theme>
</file>

<file path=ppt/theme/theme3.xml><?xml version="1.0" encoding="utf-8"?>
<a:theme xmlns:a="http://schemas.openxmlformats.org/drawingml/2006/main" name="Huisstijl">
  <a:themeElements>
    <a:clrScheme name="Kleuren VRU">
      <a:dk1>
        <a:sysClr val="windowText" lastClr="000000"/>
      </a:dk1>
      <a:lt1>
        <a:sysClr val="window" lastClr="FFFFFF"/>
      </a:lt1>
      <a:dk2>
        <a:srgbClr val="BCBEC0"/>
      </a:dk2>
      <a:lt2>
        <a:srgbClr val="DCDDDE"/>
      </a:lt2>
      <a:accent1>
        <a:srgbClr val="D10A0F"/>
      </a:accent1>
      <a:accent2>
        <a:srgbClr val="F28C00"/>
      </a:accent2>
      <a:accent3>
        <a:srgbClr val="054D9E"/>
      </a:accent3>
      <a:accent4>
        <a:srgbClr val="059CDB"/>
      </a:accent4>
      <a:accent5>
        <a:srgbClr val="05DA78"/>
      </a:accent5>
      <a:accent6>
        <a:srgbClr val="008C6E"/>
      </a:accent6>
      <a:hlink>
        <a:srgbClr val="000000"/>
      </a:hlink>
      <a:folHlink>
        <a:srgbClr val="000000"/>
      </a:folHlink>
    </a:clrScheme>
    <a:fontScheme name="Lettertypen VRU">
      <a:majorFont>
        <a:latin typeface="Calibri"/>
        <a:ea typeface=""/>
        <a:cs typeface=""/>
      </a:majorFont>
      <a:minorFont>
        <a:latin typeface="Calibri"/>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rood 100%">
      <a:srgbClr val="D10A0F"/>
    </a:custClr>
    <a:custClr name="rood 30%">
      <a:srgbClr val="F1B6B7"/>
    </a:custClr>
    <a:custClr name="rood 15%">
      <a:srgbClr val="F8DADB"/>
    </a:custClr>
    <a:custClr name="oranje 100%">
      <a:srgbClr val="F28C00"/>
    </a:custClr>
    <a:custClr name="oranje 30%">
      <a:srgbClr val="FBDDB3"/>
    </a:custClr>
    <a:custClr name="oranje 15%">
      <a:srgbClr val="FDEED9"/>
    </a:custClr>
    <a:custClr name="blauw 100%">
      <a:srgbClr val="054D9E"/>
    </a:custClr>
    <a:custClr name="blauw 30%">
      <a:srgbClr val="B4C9E2"/>
    </a:custClr>
    <a:custClr name="blauw 15%">
      <a:srgbClr val="DAE4F0"/>
    </a:custClr>
    <a:custClr name="wit">
      <a:srgbClr val="FFFFFF"/>
    </a:custClr>
    <a:custClr name="groen 100%">
      <a:srgbClr val="008C6E"/>
    </a:custClr>
    <a:custClr name="groen 30%">
      <a:srgbClr val="B3DDD3"/>
    </a:custClr>
    <a:custClr name="groen 15%">
      <a:srgbClr val="D9EEE9"/>
    </a:custClr>
    <a:custClr name="zwart 100%">
      <a:srgbClr val="000000"/>
    </a:custClr>
    <a:custClr name="zwart 30%">
      <a:srgbClr val="BCBEC0"/>
    </a:custClr>
    <a:custClr name="zwart 15%">
      <a:srgbClr val="DCDDDE"/>
    </a:custClr>
    <a:custClr name="wit">
      <a:srgbClr val="FFFFFF"/>
    </a:custClr>
    <a:custClr name="lichtgroen">
      <a:srgbClr val="05DA78"/>
    </a:custClr>
    <a:custClr name="lichtblauw">
      <a:srgbClr val="059CDB"/>
    </a:custClr>
    <a:custClr name="wit">
      <a:srgbClr val="FFFFFF"/>
    </a:custClr>
    <a:custClr name="Grafiek 1">
      <a:srgbClr val="D10A0F"/>
    </a:custClr>
    <a:custClr name="Grafiek 2">
      <a:srgbClr val="F28C00"/>
    </a:custClr>
    <a:custClr name="Grafiek 3">
      <a:srgbClr val="054D9E"/>
    </a:custClr>
    <a:custClr name="Grafiek 4">
      <a:srgbClr val="059CDB"/>
    </a:custClr>
    <a:custClr name="Grafiek 5">
      <a:srgbClr val="05DA78"/>
    </a:custClr>
    <a:custClr name="Grafiek 6">
      <a:srgbClr val="008C6E"/>
    </a:custClr>
    <a:custClr name="Grafiek 7">
      <a:srgbClr val="BCBEC0"/>
    </a:custClr>
    <a:custClr name="Rasterlijnen en verticale as">
      <a:srgbClr val="DCDDDE"/>
    </a:custClr>
    <a:custClr name="horizontale as en waardes">
      <a:srgbClr val="000000"/>
    </a:custClr>
  </a:custClrLst>
  <a:extLst>
    <a:ext uri="{05A4C25C-085E-4340-85A3-A5531E510DB2}">
      <thm15:themeFamily xmlns:thm15="http://schemas.microsoft.com/office/thememl/2012/main" name="Presentatie VRU.potx" id="{96DEA1D0-5065-419F-B08E-A2A4909EBC0B}" vid="{6F30AC62-C0BA-4C2D-80B6-1ACE2175061C}"/>
    </a:ext>
  </a:extLst>
</a:theme>
</file>

<file path=ppt/theme/theme4.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item1.xml><?xml version="1.0" encoding="utf-8"?>
<juid xmlns="http://www.joulesunlimited.com/juid"/>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juid xmlns="http://www.joulesunlimited.com/juid"/>
</file>

<file path=customXml/item4.xml><?xml version="1.0" encoding="utf-8"?>
<juid xmlns="http://www.joulesunlimited.com/juid"/>
</file>

<file path=customXml/item5.xml><?xml version="1.0" encoding="utf-8"?>
<p:properties xmlns:p="http://schemas.microsoft.com/office/2006/metadata/properties" xmlns:xsi="http://www.w3.org/2001/XMLSchema-instance" xmlns:pc="http://schemas.microsoft.com/office/infopath/2007/PartnerControls">
  <documentManagement>
    <lcf76f155ced4ddcb4097134ff3c332f xmlns="41cc5269-f10b-4478-b561-d0235d0aba87">
      <Terms xmlns="http://schemas.microsoft.com/office/infopath/2007/PartnerControls"/>
    </lcf76f155ced4ddcb4097134ff3c332f>
    <TaxCatchAll xmlns="22b33860-3320-47d2-9c4c-87c25e27d11b" xsi:nil="true"/>
  </documentManagement>
</p:properties>
</file>

<file path=customXml/item6.xml><?xml version="1.0" encoding="utf-8"?>
<ct:contentTypeSchema xmlns:ct="http://schemas.microsoft.com/office/2006/metadata/contentType" xmlns:ma="http://schemas.microsoft.com/office/2006/metadata/properties/metaAttributes" ct:_="" ma:_="" ma:contentTypeName="Document" ma:contentTypeID="0x010100747B514942BADC4E987B87999F6797EB" ma:contentTypeVersion="12" ma:contentTypeDescription="Een nieuw document maken." ma:contentTypeScope="" ma:versionID="f8ec4655b56042ee5e364dd36dfef656">
  <xsd:schema xmlns:xsd="http://www.w3.org/2001/XMLSchema" xmlns:xs="http://www.w3.org/2001/XMLSchema" xmlns:p="http://schemas.microsoft.com/office/2006/metadata/properties" xmlns:ns2="41cc5269-f10b-4478-b561-d0235d0aba87" xmlns:ns3="22b33860-3320-47d2-9c4c-87c25e27d11b" targetNamespace="http://schemas.microsoft.com/office/2006/metadata/properties" ma:root="true" ma:fieldsID="97f532bef2f93068eb0e1e59aa0212f8" ns2:_="" ns3:_="">
    <xsd:import namespace="41cc5269-f10b-4478-b561-d0235d0aba87"/>
    <xsd:import namespace="22b33860-3320-47d2-9c4c-87c25e27d11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cc5269-f10b-4478-b561-d0235d0aba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11a7fc3b-8764-4a52-a17b-e05bb5b54bf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b33860-3320-47d2-9c4c-87c25e27d11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b71e47-a94b-4826-bd77-eb49e27dfe83}" ma:internalName="TaxCatchAll" ma:showField="CatchAllData" ma:web="22b33860-3320-47d2-9c4c-87c25e27d11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7.xml><?xml version="1.0" encoding="utf-8"?>
<juid xmlns="http://www.joulesunlimited.com/juid"/>
</file>

<file path=customXml/item8.xml><?xml version="1.0" encoding="utf-8"?>
<juid xmlns="http://www.joulesunlimited.com/juid"/>
</file>

<file path=customXml/itemProps1.xml><?xml version="1.0" encoding="utf-8"?>
<ds:datastoreItem xmlns:ds="http://schemas.openxmlformats.org/officeDocument/2006/customXml" ds:itemID="{BA0D3CFB-17F5-41AF-98E2-03933A35F9CD}">
  <ds:schemaRefs>
    <ds:schemaRef ds:uri="http://www.joulesunlimited.com/juid"/>
  </ds:schemaRefs>
</ds:datastoreItem>
</file>

<file path=customXml/itemProps2.xml><?xml version="1.0" encoding="utf-8"?>
<ds:datastoreItem xmlns:ds="http://schemas.openxmlformats.org/officeDocument/2006/customXml" ds:itemID="{1F245EA2-3861-41A6-AE99-2F76FB0E7732}">
  <ds:schemaRefs>
    <ds:schemaRef ds:uri="http://schemas.microsoft.com/sharepoint/v3/contenttype/forms"/>
  </ds:schemaRefs>
</ds:datastoreItem>
</file>

<file path=customXml/itemProps3.xml><?xml version="1.0" encoding="utf-8"?>
<ds:datastoreItem xmlns:ds="http://schemas.openxmlformats.org/officeDocument/2006/customXml" ds:itemID="{9D94B8CA-FEE5-4FD9-9D90-B8E92CEA579D}">
  <ds:schemaRefs>
    <ds:schemaRef ds:uri="http://www.joulesunlimited.com/juid"/>
  </ds:schemaRefs>
</ds:datastoreItem>
</file>

<file path=customXml/itemProps4.xml><?xml version="1.0" encoding="utf-8"?>
<ds:datastoreItem xmlns:ds="http://schemas.openxmlformats.org/officeDocument/2006/customXml" ds:itemID="{44BE1369-F190-4D14-8B19-AD47BA6E7ADB}">
  <ds:schemaRefs>
    <ds:schemaRef ds:uri="http://www.joulesunlimited.com/juid"/>
  </ds:schemaRefs>
</ds:datastoreItem>
</file>

<file path=customXml/itemProps5.xml><?xml version="1.0" encoding="utf-8"?>
<ds:datastoreItem xmlns:ds="http://schemas.openxmlformats.org/officeDocument/2006/customXml" ds:itemID="{80F05B05-BFAD-49B7-B484-B577C58E8426}">
  <ds:schemaRefs>
    <ds:schemaRef ds:uri="http://schemas.microsoft.com/office/2006/documentManagement/types"/>
    <ds:schemaRef ds:uri="http://schemas.microsoft.com/office/infopath/2007/PartnerControls"/>
    <ds:schemaRef ds:uri="a2d4bdd7-5565-41dc-9cd5-b2f3a93a71f0"/>
    <ds:schemaRef ds:uri="http://purl.org/dc/elements/1.1/"/>
    <ds:schemaRef ds:uri="http://purl.org/dc/terms/"/>
    <ds:schemaRef ds:uri="58d40f99-abd4-46a2-a8e3-998e4a78dfad"/>
    <ds:schemaRef ds:uri="http://www.w3.org/XML/1998/namespace"/>
    <ds:schemaRef ds:uri="http://schemas.openxmlformats.org/package/2006/metadata/core-properties"/>
    <ds:schemaRef ds:uri="http://schemas.microsoft.com/office/2006/metadata/properties"/>
    <ds:schemaRef ds:uri="http://purl.org/dc/dcmitype/"/>
  </ds:schemaRefs>
</ds:datastoreItem>
</file>

<file path=customXml/itemProps6.xml><?xml version="1.0" encoding="utf-8"?>
<ds:datastoreItem xmlns:ds="http://schemas.openxmlformats.org/officeDocument/2006/customXml" ds:itemID="{4FDD22C8-0B54-43BB-BA17-3D1CA3B7D786}"/>
</file>

<file path=customXml/itemProps7.xml><?xml version="1.0" encoding="utf-8"?>
<ds:datastoreItem xmlns:ds="http://schemas.openxmlformats.org/officeDocument/2006/customXml" ds:itemID="{A34BC2B8-ED50-46C2-826B-B05F93A87926}">
  <ds:schemaRefs>
    <ds:schemaRef ds:uri="http://www.joulesunlimited.com/juid"/>
  </ds:schemaRefs>
</ds:datastoreItem>
</file>

<file path=customXml/itemProps8.xml><?xml version="1.0" encoding="utf-8"?>
<ds:datastoreItem xmlns:ds="http://schemas.openxmlformats.org/officeDocument/2006/customXml" ds:itemID="{51885D49-83D1-4224-ABA6-6F541FE9F131}">
  <ds:schemaRefs>
    <ds:schemaRef ds:uri="http://www.joulesunlimited.com/juid"/>
  </ds:schemaRefs>
</ds:datastoreItem>
</file>

<file path=docProps/app.xml><?xml version="1.0" encoding="utf-8"?>
<Properties xmlns="http://schemas.openxmlformats.org/officeDocument/2006/extended-properties" xmlns:vt="http://schemas.openxmlformats.org/officeDocument/2006/docPropsVTypes">
  <Template>Office Theme</Template>
  <TotalTime>5874</TotalTime>
  <Words>1756</Words>
  <Application>Microsoft Office PowerPoint</Application>
  <PresentationFormat>Breedbeeld</PresentationFormat>
  <Paragraphs>331</Paragraphs>
  <Slides>47</Slides>
  <Notes>9</Notes>
  <HiddenSlides>0</HiddenSlides>
  <MMClips>0</MMClips>
  <ScaleCrop>false</ScaleCrop>
  <HeadingPairs>
    <vt:vector size="8" baseType="variant">
      <vt:variant>
        <vt:lpstr>Gebruikte lettertypen</vt:lpstr>
      </vt:variant>
      <vt:variant>
        <vt:i4>7</vt:i4>
      </vt:variant>
      <vt:variant>
        <vt:lpstr>Thema</vt:lpstr>
      </vt:variant>
      <vt:variant>
        <vt:i4>3</vt:i4>
      </vt:variant>
      <vt:variant>
        <vt:lpstr>Ingesloten OLE-bronprogramma's</vt:lpstr>
      </vt:variant>
      <vt:variant>
        <vt:i4>1</vt:i4>
      </vt:variant>
      <vt:variant>
        <vt:lpstr>Diatitels</vt:lpstr>
      </vt:variant>
      <vt:variant>
        <vt:i4>47</vt:i4>
      </vt:variant>
    </vt:vector>
  </HeadingPairs>
  <TitlesOfParts>
    <vt:vector size="58" baseType="lpstr">
      <vt:lpstr>Arial</vt:lpstr>
      <vt:lpstr>Calibri</vt:lpstr>
      <vt:lpstr>RijksoverheidSerif</vt:lpstr>
      <vt:lpstr>RijksSansTT</vt:lpstr>
      <vt:lpstr>RijksSansTT Light</vt:lpstr>
      <vt:lpstr>Wingdings</vt:lpstr>
      <vt:lpstr>Wingdings 3</vt:lpstr>
      <vt:lpstr>1_Office-thema</vt:lpstr>
      <vt:lpstr>Office-thema</vt:lpstr>
      <vt:lpstr>Huisstijl</vt:lpstr>
      <vt:lpstr>Acrobat Document</vt:lpstr>
      <vt:lpstr>  Samen bouwen aan onze bovenregionale opgaven</vt:lpstr>
      <vt:lpstr>100-dagen analyse </vt:lpstr>
      <vt:lpstr>Wat gaat er goed?</vt:lpstr>
      <vt:lpstr>Taken en veranderde rol veiligheidsregio</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    Nieuwe uitdagingen</vt:lpstr>
      <vt:lpstr>PowerPoint-presentatie</vt:lpstr>
      <vt:lpstr>PowerPoint-presentatie</vt:lpstr>
      <vt:lpstr>Kans op lange stroomuitval, (onbeheersbare) natuurbranden en overstromingen groeit</vt:lpstr>
      <vt:lpstr>Stroomuitval als basis-scenario</vt:lpstr>
      <vt:lpstr>PowerPoint-presentatie</vt:lpstr>
      <vt:lpstr>PowerPoint-presentatie</vt:lpstr>
      <vt:lpstr>Wat betekent dit voor ons?</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Samen aan het werk aan het stelsel</vt:lpstr>
      <vt:lpstr>“De uitdaging voor het stelsel is om met behoud van eigenheid lokaal/regionaal, bovenregionaal en landelijk doortastend te kunnen zijn.”</vt:lpstr>
      <vt:lpstr>PowerPoint-presentatie</vt:lpstr>
      <vt:lpstr>PowerPoint-presentatie</vt:lpstr>
      <vt:lpstr>PowerPoint-presentatie</vt:lpstr>
      <vt:lpstr>PowerPoint-presentatie</vt:lpstr>
      <vt:lpstr>Tijdlijn</vt:lpstr>
      <vt:lpstr>PowerPoint-presentatie</vt:lpstr>
    </vt:vector>
  </TitlesOfParts>
  <Company>Nederlands Instituut Publieke Veiligheid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Hans Bolt [NIPV]</dc:creator>
  <cp:lastModifiedBy>Koopman, Constance</cp:lastModifiedBy>
  <cp:revision>57</cp:revision>
  <cp:lastPrinted>2026-03-12T12:32:38Z</cp:lastPrinted>
  <dcterms:created xsi:type="dcterms:W3CDTF">2023-11-20T08:10:22Z</dcterms:created>
  <dcterms:modified xsi:type="dcterms:W3CDTF">2026-04-21T14:41:11Z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0x010100747B514942BADC4E987B87999F6797EB</vt:lpwstr>
  </property>
  <property fmtid="{D5CDD505-2E9C-101B-9397-08002B2CF9AE}" pid="3" name="MediaServiceImageTags">
    <vt:lpwstr/>
  </property>
</Properties>
</file>